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4"/>
    <p:sldMasterId id="2147484114" r:id="rId5"/>
    <p:sldMasterId id="2147484120" r:id="rId6"/>
  </p:sldMasterIdLst>
  <p:notesMasterIdLst>
    <p:notesMasterId r:id="rId68"/>
  </p:notesMasterIdLst>
  <p:sldIdLst>
    <p:sldId id="257" r:id="rId7"/>
    <p:sldId id="332" r:id="rId8"/>
    <p:sldId id="274" r:id="rId9"/>
    <p:sldId id="275" r:id="rId10"/>
    <p:sldId id="273" r:id="rId11"/>
    <p:sldId id="333" r:id="rId12"/>
    <p:sldId id="313" r:id="rId13"/>
    <p:sldId id="317" r:id="rId14"/>
    <p:sldId id="315" r:id="rId15"/>
    <p:sldId id="316" r:id="rId16"/>
    <p:sldId id="314" r:id="rId17"/>
    <p:sldId id="320" r:id="rId18"/>
    <p:sldId id="321" r:id="rId19"/>
    <p:sldId id="319" r:id="rId20"/>
    <p:sldId id="328" r:id="rId21"/>
    <p:sldId id="318" r:id="rId22"/>
    <p:sldId id="344" r:id="rId23"/>
    <p:sldId id="346" r:id="rId24"/>
    <p:sldId id="329" r:id="rId25"/>
    <p:sldId id="384" r:id="rId26"/>
    <p:sldId id="345" r:id="rId27"/>
    <p:sldId id="378" r:id="rId28"/>
    <p:sldId id="347" r:id="rId29"/>
    <p:sldId id="348" r:id="rId30"/>
    <p:sldId id="349" r:id="rId31"/>
    <p:sldId id="379" r:id="rId32"/>
    <p:sldId id="342" r:id="rId33"/>
    <p:sldId id="327" r:id="rId34"/>
    <p:sldId id="325" r:id="rId35"/>
    <p:sldId id="326" r:id="rId36"/>
    <p:sldId id="381" r:id="rId37"/>
    <p:sldId id="380" r:id="rId38"/>
    <p:sldId id="370" r:id="rId39"/>
    <p:sldId id="353" r:id="rId40"/>
    <p:sldId id="280" r:id="rId41"/>
    <p:sldId id="350" r:id="rId42"/>
    <p:sldId id="364" r:id="rId43"/>
    <p:sldId id="352" r:id="rId44"/>
    <p:sldId id="351" r:id="rId45"/>
    <p:sldId id="363" r:id="rId46"/>
    <p:sldId id="282" r:id="rId47"/>
    <p:sldId id="281" r:id="rId48"/>
    <p:sldId id="335" r:id="rId49"/>
    <p:sldId id="356" r:id="rId50"/>
    <p:sldId id="336" r:id="rId51"/>
    <p:sldId id="357" r:id="rId52"/>
    <p:sldId id="354" r:id="rId53"/>
    <p:sldId id="365" r:id="rId54"/>
    <p:sldId id="338" r:id="rId55"/>
    <p:sldId id="337" r:id="rId56"/>
    <p:sldId id="367" r:id="rId57"/>
    <p:sldId id="355" r:id="rId58"/>
    <p:sldId id="359" r:id="rId59"/>
    <p:sldId id="340" r:id="rId60"/>
    <p:sldId id="368" r:id="rId61"/>
    <p:sldId id="369" r:id="rId62"/>
    <p:sldId id="360" r:id="rId63"/>
    <p:sldId id="361" r:id="rId64"/>
    <p:sldId id="362" r:id="rId65"/>
    <p:sldId id="395" r:id="rId66"/>
    <p:sldId id="366" r:id="rId67"/>
  </p:sldIdLst>
  <p:sldSz cx="12192000" cy="6858000"/>
  <p:notesSz cx="9601200" cy="7315200"/>
  <p:defaultTextStyle>
    <a:defPPr>
      <a:defRPr lang="nl-BE"/>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p:defaultTextStyle>
  <p:extLst>
    <p:ext uri="{521415D9-36F7-43E2-AB2F-B90AF26B5E84}">
      <p14:sectionLst xmlns:p14="http://schemas.microsoft.com/office/powerpoint/2010/main">
        <p14:section name="Standaardsectie" id="{78646746-CAAD-42B8-A7D9-911F9409AEAF}">
          <p14:sldIdLst>
            <p14:sldId id="257"/>
            <p14:sldId id="332"/>
            <p14:sldId id="274"/>
            <p14:sldId id="275"/>
            <p14:sldId id="273"/>
            <p14:sldId id="333"/>
            <p14:sldId id="313"/>
            <p14:sldId id="317"/>
            <p14:sldId id="315"/>
            <p14:sldId id="316"/>
            <p14:sldId id="314"/>
            <p14:sldId id="320"/>
            <p14:sldId id="321"/>
            <p14:sldId id="319"/>
          </p14:sldIdLst>
        </p14:section>
        <p14:section name="Naamloze sectie" id="{86C8935C-103A-4B32-8584-63DACAE848C9}">
          <p14:sldIdLst>
            <p14:sldId id="328"/>
            <p14:sldId id="318"/>
            <p14:sldId id="344"/>
            <p14:sldId id="346"/>
            <p14:sldId id="329"/>
            <p14:sldId id="384"/>
            <p14:sldId id="345"/>
            <p14:sldId id="378"/>
            <p14:sldId id="347"/>
            <p14:sldId id="348"/>
            <p14:sldId id="349"/>
            <p14:sldId id="379"/>
            <p14:sldId id="342"/>
            <p14:sldId id="327"/>
            <p14:sldId id="325"/>
            <p14:sldId id="326"/>
            <p14:sldId id="381"/>
            <p14:sldId id="380"/>
            <p14:sldId id="370"/>
            <p14:sldId id="353"/>
            <p14:sldId id="280"/>
            <p14:sldId id="350"/>
            <p14:sldId id="364"/>
            <p14:sldId id="352"/>
            <p14:sldId id="351"/>
            <p14:sldId id="363"/>
            <p14:sldId id="282"/>
            <p14:sldId id="281"/>
            <p14:sldId id="335"/>
            <p14:sldId id="356"/>
            <p14:sldId id="336"/>
            <p14:sldId id="357"/>
            <p14:sldId id="354"/>
            <p14:sldId id="365"/>
            <p14:sldId id="338"/>
            <p14:sldId id="337"/>
            <p14:sldId id="367"/>
            <p14:sldId id="355"/>
            <p14:sldId id="359"/>
            <p14:sldId id="340"/>
            <p14:sldId id="368"/>
            <p14:sldId id="369"/>
            <p14:sldId id="360"/>
            <p14:sldId id="361"/>
            <p14:sldId id="362"/>
            <p14:sldId id="395"/>
            <p14:sldId id="36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144" userDrawn="1">
          <p15:clr>
            <a:srgbClr val="A4A3A4"/>
          </p15:clr>
        </p15:guide>
        <p15:guide id="2" orient="horz" pos="2301" userDrawn="1">
          <p15:clr>
            <a:srgbClr val="A4A3A4"/>
          </p15:clr>
        </p15:guide>
        <p15:guide id="3" pos="277" userDrawn="1">
          <p15:clr>
            <a:srgbClr val="A4A3A4"/>
          </p15:clr>
        </p15:guide>
        <p15:guide id="4" pos="3025" userDrawn="1">
          <p15:clr>
            <a:srgbClr val="A4A3A4"/>
          </p15:clr>
        </p15:guide>
        <p15:guide id="5" pos="577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66DC26-757F-85BD-4350-907372287C8D}" name="Johan Deprez" initials="JD" userId="S::johan.deprez@kuleuven.be::98abffb1-883e-48c6-b132-b30d05f0ed39" providerId="AD"/>
  <p188:author id="{7817896C-AC5E-0DDE-0883-448FA3A79AE3}" name="Gilberte Verbeeck" initials="GV" userId="S::gverbeec@ad.ua.ac.be::0e3d55f5-89ef-419e-b997-3fdad892a08e" providerId="AD"/>
  <p188:author id="{FA628AC2-1C11-315A-92A2-DDE53C43E8FF}" name="Gilberte Verbeeck" initials="GV" userId="S::gilberte.verbeeck_uantwerpen.be#ext#@kuleuven.onmicrosoft.com::d3f281aa-7ca2-4642-9f38-add24c0c49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267" autoAdjust="0"/>
  </p:normalViewPr>
  <p:slideViewPr>
    <p:cSldViewPr snapToGrid="0">
      <p:cViewPr varScale="1">
        <p:scale>
          <a:sx n="80" d="100"/>
          <a:sy n="80" d="100"/>
        </p:scale>
        <p:origin x="1674" y="9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144"/>
        <p:guide orient="horz" pos="2301"/>
        <p:guide pos="277"/>
        <p:guide pos="3025"/>
        <p:guide pos="577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Deprez" userId="98abffb1-883e-48c6-b132-b30d05f0ed39" providerId="ADAL" clId="{2187BFFF-9FC3-44C7-9409-32E77C0091A6}"/>
    <pc:docChg chg="modSld">
      <pc:chgData name="Johan Deprez" userId="98abffb1-883e-48c6-b132-b30d05f0ed39" providerId="ADAL" clId="{2187BFFF-9FC3-44C7-9409-32E77C0091A6}" dt="2026-03-20T09:48:59.671" v="2" actId="6549"/>
      <pc:docMkLst>
        <pc:docMk/>
      </pc:docMkLst>
      <pc:sldChg chg="modNotesTx">
        <pc:chgData name="Johan Deprez" userId="98abffb1-883e-48c6-b132-b30d05f0ed39" providerId="ADAL" clId="{2187BFFF-9FC3-44C7-9409-32E77C0091A6}" dt="2026-03-20T09:48:24.089" v="0" actId="6549"/>
        <pc:sldMkLst>
          <pc:docMk/>
          <pc:sldMk cId="4072947084" sldId="318"/>
        </pc:sldMkLst>
      </pc:sldChg>
      <pc:sldChg chg="modNotesTx">
        <pc:chgData name="Johan Deprez" userId="98abffb1-883e-48c6-b132-b30d05f0ed39" providerId="ADAL" clId="{2187BFFF-9FC3-44C7-9409-32E77C0091A6}" dt="2026-03-20T09:48:41.843" v="1" actId="6549"/>
        <pc:sldMkLst>
          <pc:docMk/>
          <pc:sldMk cId="2883916227" sldId="342"/>
        </pc:sldMkLst>
      </pc:sldChg>
      <pc:sldChg chg="modNotesTx">
        <pc:chgData name="Johan Deprez" userId="98abffb1-883e-48c6-b132-b30d05f0ed39" providerId="ADAL" clId="{2187BFFF-9FC3-44C7-9409-32E77C0091A6}" dt="2026-03-20T09:48:59.671" v="2" actId="6549"/>
        <pc:sldMkLst>
          <pc:docMk/>
          <pc:sldMk cId="3683508411"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 y="0"/>
            <a:ext cx="4161191" cy="366693"/>
          </a:xfrm>
          <a:prstGeom prst="rect">
            <a:avLst/>
          </a:prstGeom>
        </p:spPr>
        <p:txBody>
          <a:bodyPr vert="horz" lIns="89023" tIns="44511" rIns="89023" bIns="44511" rtlCol="0"/>
          <a:lstStyle>
            <a:lvl1pPr algn="l">
              <a:defRPr sz="1200"/>
            </a:lvl1pPr>
          </a:lstStyle>
          <a:p>
            <a:endParaRPr lang="nl-BE"/>
          </a:p>
        </p:txBody>
      </p:sp>
      <p:sp>
        <p:nvSpPr>
          <p:cNvPr id="3" name="Tijdelijke aanduiding voor datum 2"/>
          <p:cNvSpPr>
            <a:spLocks noGrp="1"/>
          </p:cNvSpPr>
          <p:nvPr>
            <p:ph type="dt" idx="1"/>
          </p:nvPr>
        </p:nvSpPr>
        <p:spPr>
          <a:xfrm>
            <a:off x="5437770" y="0"/>
            <a:ext cx="4161191" cy="366693"/>
          </a:xfrm>
          <a:prstGeom prst="rect">
            <a:avLst/>
          </a:prstGeom>
        </p:spPr>
        <p:txBody>
          <a:bodyPr vert="horz" lIns="89023" tIns="44511" rIns="89023" bIns="44511" rtlCol="0"/>
          <a:lstStyle>
            <a:lvl1pPr algn="r">
              <a:defRPr sz="1200"/>
            </a:lvl1pPr>
          </a:lstStyle>
          <a:p>
            <a:fld id="{EC02EF5D-8EC4-45D9-8D46-7917D47DF13E}" type="datetimeFigureOut">
              <a:rPr lang="nl-BE" smtClean="0"/>
              <a:t>20/03/2026</a:t>
            </a:fld>
            <a:endParaRPr lang="nl-BE"/>
          </a:p>
        </p:txBody>
      </p:sp>
      <p:sp>
        <p:nvSpPr>
          <p:cNvPr id="4" name="Tijdelijke aanduiding voor dia-afbeelding 3"/>
          <p:cNvSpPr>
            <a:spLocks noGrp="1" noRot="1" noChangeAspect="1"/>
          </p:cNvSpPr>
          <p:nvPr>
            <p:ph type="sldImg" idx="2"/>
          </p:nvPr>
        </p:nvSpPr>
        <p:spPr>
          <a:xfrm>
            <a:off x="2608263" y="915988"/>
            <a:ext cx="4384675" cy="2466975"/>
          </a:xfrm>
          <a:prstGeom prst="rect">
            <a:avLst/>
          </a:prstGeom>
          <a:noFill/>
          <a:ln w="12700">
            <a:solidFill>
              <a:prstClr val="black"/>
            </a:solidFill>
          </a:ln>
        </p:spPr>
        <p:txBody>
          <a:bodyPr vert="horz" lIns="89023" tIns="44511" rIns="89023" bIns="44511" rtlCol="0" anchor="ctr"/>
          <a:lstStyle/>
          <a:p>
            <a:endParaRPr lang="nl-BE"/>
          </a:p>
        </p:txBody>
      </p:sp>
      <p:sp>
        <p:nvSpPr>
          <p:cNvPr id="5" name="Tijdelijke aanduiding voor notities 4"/>
          <p:cNvSpPr>
            <a:spLocks noGrp="1"/>
          </p:cNvSpPr>
          <p:nvPr>
            <p:ph type="body" sz="quarter" idx="3"/>
          </p:nvPr>
        </p:nvSpPr>
        <p:spPr>
          <a:xfrm>
            <a:off x="960795" y="3520968"/>
            <a:ext cx="7679615" cy="2879834"/>
          </a:xfrm>
          <a:prstGeom prst="rect">
            <a:avLst/>
          </a:prstGeom>
        </p:spPr>
        <p:txBody>
          <a:bodyPr vert="horz" lIns="89023" tIns="44511" rIns="89023" bIns="4451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3" y="6948507"/>
            <a:ext cx="4161191" cy="366693"/>
          </a:xfrm>
          <a:prstGeom prst="rect">
            <a:avLst/>
          </a:prstGeom>
        </p:spPr>
        <p:txBody>
          <a:bodyPr vert="horz" lIns="89023" tIns="44511" rIns="89023" bIns="44511"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437770" y="6948507"/>
            <a:ext cx="4161191" cy="366693"/>
          </a:xfrm>
          <a:prstGeom prst="rect">
            <a:avLst/>
          </a:prstGeom>
        </p:spPr>
        <p:txBody>
          <a:bodyPr vert="horz" lIns="89023" tIns="44511" rIns="89023" bIns="44511" rtlCol="0" anchor="b"/>
          <a:lstStyle>
            <a:lvl1pPr algn="r">
              <a:defRPr sz="1200"/>
            </a:lvl1pPr>
          </a:lstStyle>
          <a:p>
            <a:fld id="{CD7669F7-8003-4D8D-A1D0-FAFCEE68FA08}" type="slidenum">
              <a:rPr lang="nl-BE" smtClean="0"/>
              <a:t>‹#›</a:t>
            </a:fld>
            <a:endParaRPr lang="nl-BE"/>
          </a:p>
        </p:txBody>
      </p:sp>
    </p:spTree>
    <p:extLst>
      <p:ext uri="{BB962C8B-B14F-4D97-AF65-F5344CB8AC3E}">
        <p14:creationId xmlns:p14="http://schemas.microsoft.com/office/powerpoint/2010/main" val="114239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a:t>
            </a:fld>
            <a:endParaRPr lang="nl-BE" dirty="0"/>
          </a:p>
        </p:txBody>
      </p:sp>
    </p:spTree>
    <p:extLst>
      <p:ext uri="{BB962C8B-B14F-4D97-AF65-F5344CB8AC3E}">
        <p14:creationId xmlns:p14="http://schemas.microsoft.com/office/powerpoint/2010/main" val="396360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10</a:t>
            </a:fld>
            <a:endParaRPr lang="nl-BE"/>
          </a:p>
        </p:txBody>
      </p:sp>
    </p:spTree>
    <p:extLst>
      <p:ext uri="{BB962C8B-B14F-4D97-AF65-F5344CB8AC3E}">
        <p14:creationId xmlns:p14="http://schemas.microsoft.com/office/powerpoint/2010/main" val="84888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11</a:t>
            </a:fld>
            <a:endParaRPr lang="nl-BE"/>
          </a:p>
        </p:txBody>
      </p:sp>
    </p:spTree>
    <p:extLst>
      <p:ext uri="{BB962C8B-B14F-4D97-AF65-F5344CB8AC3E}">
        <p14:creationId xmlns:p14="http://schemas.microsoft.com/office/powerpoint/2010/main" val="113287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12</a:t>
            </a:fld>
            <a:endParaRPr lang="nl-BE"/>
          </a:p>
        </p:txBody>
      </p:sp>
    </p:spTree>
    <p:extLst>
      <p:ext uri="{BB962C8B-B14F-4D97-AF65-F5344CB8AC3E}">
        <p14:creationId xmlns:p14="http://schemas.microsoft.com/office/powerpoint/2010/main" val="292463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31558F-7EEE-4803-B0D5-28AE80F0003D}" type="slidenum">
              <a:rPr lang="nl-BE" smtClean="0"/>
              <a:t>13</a:t>
            </a:fld>
            <a:endParaRPr lang="nl-BE"/>
          </a:p>
        </p:txBody>
      </p:sp>
    </p:spTree>
    <p:extLst>
      <p:ext uri="{BB962C8B-B14F-4D97-AF65-F5344CB8AC3E}">
        <p14:creationId xmlns:p14="http://schemas.microsoft.com/office/powerpoint/2010/main" val="86498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14</a:t>
            </a:fld>
            <a:endParaRPr lang="nl-BE"/>
          </a:p>
        </p:txBody>
      </p:sp>
    </p:spTree>
    <p:extLst>
      <p:ext uri="{BB962C8B-B14F-4D97-AF65-F5344CB8AC3E}">
        <p14:creationId xmlns:p14="http://schemas.microsoft.com/office/powerpoint/2010/main" val="27853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solidFill>
                <a:schemeClr val="tx2"/>
              </a:solidFill>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15</a:t>
            </a:fld>
            <a:endParaRPr lang="nl-BE"/>
          </a:p>
        </p:txBody>
      </p:sp>
    </p:spTree>
    <p:extLst>
      <p:ext uri="{BB962C8B-B14F-4D97-AF65-F5344CB8AC3E}">
        <p14:creationId xmlns:p14="http://schemas.microsoft.com/office/powerpoint/2010/main" val="3694782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a typeface="Calibri"/>
              <a:cs typeface="Calibri"/>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16</a:t>
            </a:fld>
            <a:endParaRPr lang="nl-BE"/>
          </a:p>
        </p:txBody>
      </p:sp>
    </p:spTree>
    <p:extLst>
      <p:ext uri="{BB962C8B-B14F-4D97-AF65-F5344CB8AC3E}">
        <p14:creationId xmlns:p14="http://schemas.microsoft.com/office/powerpoint/2010/main" val="120821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D1CEA-A5E7-C633-884F-9BAA406B48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FDE2EE-EC1D-CB0F-6568-F0A937C4CA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FCBF606-5AFB-B9DB-9B93-020147452A70}"/>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5C0C3483-E6D6-BF82-D227-0E99F924993C}"/>
              </a:ext>
            </a:extLst>
          </p:cNvPr>
          <p:cNvSpPr>
            <a:spLocks noGrp="1"/>
          </p:cNvSpPr>
          <p:nvPr>
            <p:ph type="sldNum" sz="quarter" idx="5"/>
          </p:nvPr>
        </p:nvSpPr>
        <p:spPr/>
        <p:txBody>
          <a:bodyPr/>
          <a:lstStyle/>
          <a:p>
            <a:fld id="{CD7669F7-8003-4D8D-A1D0-FAFCEE68FA08}" type="slidenum">
              <a:rPr lang="nl-BE" smtClean="0"/>
              <a:t>17</a:t>
            </a:fld>
            <a:endParaRPr lang="nl-BE"/>
          </a:p>
        </p:txBody>
      </p:sp>
    </p:spTree>
    <p:extLst>
      <p:ext uri="{BB962C8B-B14F-4D97-AF65-F5344CB8AC3E}">
        <p14:creationId xmlns:p14="http://schemas.microsoft.com/office/powerpoint/2010/main" val="2980950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FE88-4AB5-1301-0D76-A4C7BB18B3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8759E1-71ED-23A6-D2C7-74564CBF9D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E905F8-86D7-5F1C-E56B-9CE376E266B9}"/>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FDA94CB0-8B2F-3450-A396-2D7F2FC2D63E}"/>
              </a:ext>
            </a:extLst>
          </p:cNvPr>
          <p:cNvSpPr>
            <a:spLocks noGrp="1"/>
          </p:cNvSpPr>
          <p:nvPr>
            <p:ph type="sldNum" sz="quarter" idx="5"/>
          </p:nvPr>
        </p:nvSpPr>
        <p:spPr/>
        <p:txBody>
          <a:bodyPr/>
          <a:lstStyle/>
          <a:p>
            <a:fld id="{CD7669F7-8003-4D8D-A1D0-FAFCEE68FA08}" type="slidenum">
              <a:rPr lang="nl-BE" smtClean="0"/>
              <a:t>18</a:t>
            </a:fld>
            <a:endParaRPr lang="nl-BE"/>
          </a:p>
        </p:txBody>
      </p:sp>
    </p:spTree>
    <p:extLst>
      <p:ext uri="{BB962C8B-B14F-4D97-AF65-F5344CB8AC3E}">
        <p14:creationId xmlns:p14="http://schemas.microsoft.com/office/powerpoint/2010/main" val="193062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19</a:t>
            </a:fld>
            <a:endParaRPr lang="nl-BE"/>
          </a:p>
        </p:txBody>
      </p:sp>
    </p:spTree>
    <p:extLst>
      <p:ext uri="{BB962C8B-B14F-4D97-AF65-F5344CB8AC3E}">
        <p14:creationId xmlns:p14="http://schemas.microsoft.com/office/powerpoint/2010/main" val="333795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2</a:t>
            </a:fld>
            <a:endParaRPr lang="nl-BE" dirty="0"/>
          </a:p>
        </p:txBody>
      </p:sp>
    </p:spTree>
    <p:extLst>
      <p:ext uri="{BB962C8B-B14F-4D97-AF65-F5344CB8AC3E}">
        <p14:creationId xmlns:p14="http://schemas.microsoft.com/office/powerpoint/2010/main" val="2825483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DA00-1EA3-D5B5-901B-E8173215E0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1655A1-9BC0-C4F0-DED2-AF398100F3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D26DE9-1228-6815-9486-91B4A976AE66}"/>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5B655081-98A3-80A5-1E9D-57FA2B293E0B}"/>
              </a:ext>
            </a:extLst>
          </p:cNvPr>
          <p:cNvSpPr>
            <a:spLocks noGrp="1"/>
          </p:cNvSpPr>
          <p:nvPr>
            <p:ph type="sldNum" sz="quarter" idx="5"/>
          </p:nvPr>
        </p:nvSpPr>
        <p:spPr/>
        <p:txBody>
          <a:bodyPr/>
          <a:lstStyle/>
          <a:p>
            <a:fld id="{CD7669F7-8003-4D8D-A1D0-FAFCEE68FA08}" type="slidenum">
              <a:rPr lang="nl-BE" smtClean="0"/>
              <a:t>20</a:t>
            </a:fld>
            <a:endParaRPr lang="nl-BE"/>
          </a:p>
        </p:txBody>
      </p:sp>
    </p:spTree>
    <p:extLst>
      <p:ext uri="{BB962C8B-B14F-4D97-AF65-F5344CB8AC3E}">
        <p14:creationId xmlns:p14="http://schemas.microsoft.com/office/powerpoint/2010/main" val="784967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7CF80-339E-99BE-4E91-78330D565C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045924-B20B-2DA6-E2CF-135E74AD26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5F024F-CE0C-07C9-3151-05D6B89119AA}"/>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B0BA0C4B-73EC-A6C4-9426-D835BA2AA53C}"/>
              </a:ext>
            </a:extLst>
          </p:cNvPr>
          <p:cNvSpPr>
            <a:spLocks noGrp="1"/>
          </p:cNvSpPr>
          <p:nvPr>
            <p:ph type="sldNum" sz="quarter" idx="5"/>
          </p:nvPr>
        </p:nvSpPr>
        <p:spPr/>
        <p:txBody>
          <a:bodyPr/>
          <a:lstStyle/>
          <a:p>
            <a:fld id="{CD7669F7-8003-4D8D-A1D0-FAFCEE68FA08}" type="slidenum">
              <a:rPr lang="nl-BE" smtClean="0"/>
              <a:t>21</a:t>
            </a:fld>
            <a:endParaRPr lang="nl-BE"/>
          </a:p>
        </p:txBody>
      </p:sp>
    </p:spTree>
    <p:extLst>
      <p:ext uri="{BB962C8B-B14F-4D97-AF65-F5344CB8AC3E}">
        <p14:creationId xmlns:p14="http://schemas.microsoft.com/office/powerpoint/2010/main" val="1386674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0DDB-F86D-13D0-FC34-34E578E45A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72CF0E-27D3-2B93-E93E-69ED451ED9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36147C-5C04-6BF3-4431-0FF1EB587A40}"/>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0D26AFCF-6C26-8F3D-EEF4-C7FACB354A48}"/>
              </a:ext>
            </a:extLst>
          </p:cNvPr>
          <p:cNvSpPr>
            <a:spLocks noGrp="1"/>
          </p:cNvSpPr>
          <p:nvPr>
            <p:ph type="sldNum" sz="quarter" idx="5"/>
          </p:nvPr>
        </p:nvSpPr>
        <p:spPr/>
        <p:txBody>
          <a:bodyPr/>
          <a:lstStyle/>
          <a:p>
            <a:fld id="{CD7669F7-8003-4D8D-A1D0-FAFCEE68FA08}" type="slidenum">
              <a:rPr lang="nl-BE" smtClean="0"/>
              <a:t>23</a:t>
            </a:fld>
            <a:endParaRPr lang="nl-BE"/>
          </a:p>
        </p:txBody>
      </p:sp>
    </p:spTree>
    <p:extLst>
      <p:ext uri="{BB962C8B-B14F-4D97-AF65-F5344CB8AC3E}">
        <p14:creationId xmlns:p14="http://schemas.microsoft.com/office/powerpoint/2010/main" val="970083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A86C4-81B1-5BC4-B3AB-701152C71B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DFA53F-D53E-5341-3721-7CF8D3D23C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5D3F49-D3DF-4CC3-2B80-6F91850F8A2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3AF3835F-4569-24B9-7DE0-D4E7E95A89AB}"/>
              </a:ext>
            </a:extLst>
          </p:cNvPr>
          <p:cNvSpPr>
            <a:spLocks noGrp="1"/>
          </p:cNvSpPr>
          <p:nvPr>
            <p:ph type="sldNum" sz="quarter" idx="5"/>
          </p:nvPr>
        </p:nvSpPr>
        <p:spPr/>
        <p:txBody>
          <a:bodyPr/>
          <a:lstStyle/>
          <a:p>
            <a:fld id="{CD7669F7-8003-4D8D-A1D0-FAFCEE68FA08}" type="slidenum">
              <a:rPr lang="nl-BE" smtClean="0"/>
              <a:t>24</a:t>
            </a:fld>
            <a:endParaRPr lang="nl-BE"/>
          </a:p>
        </p:txBody>
      </p:sp>
    </p:spTree>
    <p:extLst>
      <p:ext uri="{BB962C8B-B14F-4D97-AF65-F5344CB8AC3E}">
        <p14:creationId xmlns:p14="http://schemas.microsoft.com/office/powerpoint/2010/main" val="378782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3818B-C59D-D5E3-EA7C-22CCEC86AB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DFD09F-3B84-F786-C0DB-E3E76F5790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E987F2-9E0E-4588-F565-A0C10EB9627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672D0A05-4AB2-326C-4982-26925AC46B3A}"/>
              </a:ext>
            </a:extLst>
          </p:cNvPr>
          <p:cNvSpPr>
            <a:spLocks noGrp="1"/>
          </p:cNvSpPr>
          <p:nvPr>
            <p:ph type="sldNum" sz="quarter" idx="5"/>
          </p:nvPr>
        </p:nvSpPr>
        <p:spPr/>
        <p:txBody>
          <a:bodyPr/>
          <a:lstStyle/>
          <a:p>
            <a:fld id="{CD7669F7-8003-4D8D-A1D0-FAFCEE68FA08}" type="slidenum">
              <a:rPr lang="nl-BE" smtClean="0"/>
              <a:t>25</a:t>
            </a:fld>
            <a:endParaRPr lang="nl-BE"/>
          </a:p>
        </p:txBody>
      </p:sp>
    </p:spTree>
    <p:extLst>
      <p:ext uri="{BB962C8B-B14F-4D97-AF65-F5344CB8AC3E}">
        <p14:creationId xmlns:p14="http://schemas.microsoft.com/office/powerpoint/2010/main" val="3554901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27</a:t>
            </a:fld>
            <a:endParaRPr lang="nl-BE"/>
          </a:p>
        </p:txBody>
      </p:sp>
    </p:spTree>
    <p:extLst>
      <p:ext uri="{BB962C8B-B14F-4D97-AF65-F5344CB8AC3E}">
        <p14:creationId xmlns:p14="http://schemas.microsoft.com/office/powerpoint/2010/main" val="416555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C3B01-4F29-AF98-9928-900FC1C55A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91C062-B522-E00C-6A63-A4E1DA34C1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DE0F58-361B-7DAF-9E42-A9A389356834}"/>
              </a:ext>
            </a:extLst>
          </p:cNvPr>
          <p:cNvSpPr>
            <a:spLocks noGrp="1"/>
          </p:cNvSpPr>
          <p:nvPr>
            <p:ph type="body" idx="1"/>
          </p:nvPr>
        </p:nvSpPr>
        <p:spPr/>
        <p:txBody>
          <a:bodyPr/>
          <a:lstStyle/>
          <a:p>
            <a:pPr defTabSz="890233">
              <a:defRPr/>
            </a:pPr>
            <a:endParaRPr lang="nl-BE"/>
          </a:p>
        </p:txBody>
      </p:sp>
      <p:sp>
        <p:nvSpPr>
          <p:cNvPr id="4" name="Tijdelijke aanduiding voor dianummer 3">
            <a:extLst>
              <a:ext uri="{FF2B5EF4-FFF2-40B4-BE49-F238E27FC236}">
                <a16:creationId xmlns:a16="http://schemas.microsoft.com/office/drawing/2014/main" id="{FB45C134-A373-8E64-FD0E-60629A447683}"/>
              </a:ext>
            </a:extLst>
          </p:cNvPr>
          <p:cNvSpPr>
            <a:spLocks noGrp="1"/>
          </p:cNvSpPr>
          <p:nvPr>
            <p:ph type="sldNum" sz="quarter" idx="5"/>
          </p:nvPr>
        </p:nvSpPr>
        <p:spPr/>
        <p:txBody>
          <a:bodyPr/>
          <a:lstStyle/>
          <a:p>
            <a:fld id="{CD7669F7-8003-4D8D-A1D0-FAFCEE68FA08}" type="slidenum">
              <a:rPr lang="nl-BE" smtClean="0"/>
              <a:t>28</a:t>
            </a:fld>
            <a:endParaRPr lang="nl-BE"/>
          </a:p>
        </p:txBody>
      </p:sp>
    </p:spTree>
    <p:extLst>
      <p:ext uri="{BB962C8B-B14F-4D97-AF65-F5344CB8AC3E}">
        <p14:creationId xmlns:p14="http://schemas.microsoft.com/office/powerpoint/2010/main" val="2573257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29</a:t>
            </a:fld>
            <a:endParaRPr lang="nl-BE"/>
          </a:p>
        </p:txBody>
      </p:sp>
    </p:spTree>
    <p:extLst>
      <p:ext uri="{BB962C8B-B14F-4D97-AF65-F5344CB8AC3E}">
        <p14:creationId xmlns:p14="http://schemas.microsoft.com/office/powerpoint/2010/main" val="2614084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30</a:t>
            </a:fld>
            <a:endParaRPr lang="nl-BE"/>
          </a:p>
        </p:txBody>
      </p:sp>
    </p:spTree>
    <p:extLst>
      <p:ext uri="{BB962C8B-B14F-4D97-AF65-F5344CB8AC3E}">
        <p14:creationId xmlns:p14="http://schemas.microsoft.com/office/powerpoint/2010/main" val="3967861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33613-FE81-0E6A-96F5-1DE9D4E2C7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5214A3-03C0-64F5-0AAD-AA7B07A35A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6B606F-2845-C5AB-60A3-4D7316F6B5D7}"/>
              </a:ext>
            </a:extLst>
          </p:cNvPr>
          <p:cNvSpPr>
            <a:spLocks noGrp="1"/>
          </p:cNvSpPr>
          <p:nvPr>
            <p:ph type="body" idx="1"/>
          </p:nvPr>
        </p:nvSpPr>
        <p:spPr/>
        <p:txBody>
          <a:bodyPr/>
          <a:lstStyle/>
          <a:p>
            <a:endParaRPr lang="nl-BE">
              <a:solidFill>
                <a:schemeClr val="tx2"/>
              </a:solidFill>
            </a:endParaRPr>
          </a:p>
        </p:txBody>
      </p:sp>
      <p:sp>
        <p:nvSpPr>
          <p:cNvPr id="4" name="Tijdelijke aanduiding voor dianummer 3">
            <a:extLst>
              <a:ext uri="{FF2B5EF4-FFF2-40B4-BE49-F238E27FC236}">
                <a16:creationId xmlns:a16="http://schemas.microsoft.com/office/drawing/2014/main" id="{6D83C9D9-D9CA-B9E2-47C4-CDF4870E2C07}"/>
              </a:ext>
            </a:extLst>
          </p:cNvPr>
          <p:cNvSpPr>
            <a:spLocks noGrp="1"/>
          </p:cNvSpPr>
          <p:nvPr>
            <p:ph type="sldNum" sz="quarter" idx="5"/>
          </p:nvPr>
        </p:nvSpPr>
        <p:spPr/>
        <p:txBody>
          <a:bodyPr/>
          <a:lstStyle/>
          <a:p>
            <a:fld id="{CD7669F7-8003-4D8D-A1D0-FAFCEE68FA08}" type="slidenum">
              <a:rPr lang="nl-BE" smtClean="0"/>
              <a:t>31</a:t>
            </a:fld>
            <a:endParaRPr lang="nl-BE"/>
          </a:p>
        </p:txBody>
      </p:sp>
    </p:spTree>
    <p:extLst>
      <p:ext uri="{BB962C8B-B14F-4D97-AF65-F5344CB8AC3E}">
        <p14:creationId xmlns:p14="http://schemas.microsoft.com/office/powerpoint/2010/main" val="287507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dirty="0">
              <a:solidFill>
                <a:srgbClr val="FF0000"/>
              </a:solidFill>
              <a:highlight>
                <a:srgbClr val="FFFF00"/>
              </a:highlight>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3</a:t>
            </a:fld>
            <a:endParaRPr lang="nl-BE" dirty="0"/>
          </a:p>
        </p:txBody>
      </p:sp>
    </p:spTree>
    <p:extLst>
      <p:ext uri="{BB962C8B-B14F-4D97-AF65-F5344CB8AC3E}">
        <p14:creationId xmlns:p14="http://schemas.microsoft.com/office/powerpoint/2010/main" val="950305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58DA-2FFA-FD3A-8621-E8DDD38C15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8EE383-79D8-39DB-DF21-115C3092D0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47DD2D-77F4-5228-0AD0-096BF9BC9EF3}"/>
              </a:ext>
            </a:extLst>
          </p:cNvPr>
          <p:cNvSpPr>
            <a:spLocks noGrp="1"/>
          </p:cNvSpPr>
          <p:nvPr>
            <p:ph type="body" idx="1"/>
          </p:nvPr>
        </p:nvSpPr>
        <p:spPr/>
        <p:txBody>
          <a:bodyPr/>
          <a:lstStyle/>
          <a:p>
            <a:endParaRPr lang="nl-BE">
              <a:solidFill>
                <a:schemeClr val="tx2"/>
              </a:solidFill>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8568EEC4-CB5B-C31E-E12D-9F464F18C8F6}"/>
              </a:ext>
            </a:extLst>
          </p:cNvPr>
          <p:cNvSpPr>
            <a:spLocks noGrp="1"/>
          </p:cNvSpPr>
          <p:nvPr>
            <p:ph type="sldNum" sz="quarter" idx="5"/>
          </p:nvPr>
        </p:nvSpPr>
        <p:spPr/>
        <p:txBody>
          <a:bodyPr/>
          <a:lstStyle/>
          <a:p>
            <a:fld id="{CD7669F7-8003-4D8D-A1D0-FAFCEE68FA08}" type="slidenum">
              <a:rPr lang="nl-BE" smtClean="0"/>
              <a:t>32</a:t>
            </a:fld>
            <a:endParaRPr lang="nl-BE"/>
          </a:p>
        </p:txBody>
      </p:sp>
    </p:spTree>
    <p:extLst>
      <p:ext uri="{BB962C8B-B14F-4D97-AF65-F5344CB8AC3E}">
        <p14:creationId xmlns:p14="http://schemas.microsoft.com/office/powerpoint/2010/main" val="1722322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33</a:t>
            </a:fld>
            <a:endParaRPr lang="nl-BE"/>
          </a:p>
        </p:txBody>
      </p:sp>
    </p:spTree>
    <p:extLst>
      <p:ext uri="{BB962C8B-B14F-4D97-AF65-F5344CB8AC3E}">
        <p14:creationId xmlns:p14="http://schemas.microsoft.com/office/powerpoint/2010/main" val="87238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D51C-B347-8675-44F2-CCC68A7817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4C7C48-4166-CA49-D33B-2629C9FB9B4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6543D4-F772-9071-BF34-54865D5F0611}"/>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45707E42-3BB7-ACF1-4A27-668E5ABBE9D2}"/>
              </a:ext>
            </a:extLst>
          </p:cNvPr>
          <p:cNvSpPr>
            <a:spLocks noGrp="1"/>
          </p:cNvSpPr>
          <p:nvPr>
            <p:ph type="sldNum" sz="quarter" idx="5"/>
          </p:nvPr>
        </p:nvSpPr>
        <p:spPr/>
        <p:txBody>
          <a:bodyPr/>
          <a:lstStyle/>
          <a:p>
            <a:fld id="{CD7669F7-8003-4D8D-A1D0-FAFCEE68FA08}" type="slidenum">
              <a:rPr lang="nl-BE" smtClean="0"/>
              <a:t>34</a:t>
            </a:fld>
            <a:endParaRPr lang="nl-BE"/>
          </a:p>
        </p:txBody>
      </p:sp>
    </p:spTree>
    <p:extLst>
      <p:ext uri="{BB962C8B-B14F-4D97-AF65-F5344CB8AC3E}">
        <p14:creationId xmlns:p14="http://schemas.microsoft.com/office/powerpoint/2010/main" val="2150255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35</a:t>
            </a:fld>
            <a:endParaRPr lang="nl-BE"/>
          </a:p>
        </p:txBody>
      </p:sp>
    </p:spTree>
    <p:extLst>
      <p:ext uri="{BB962C8B-B14F-4D97-AF65-F5344CB8AC3E}">
        <p14:creationId xmlns:p14="http://schemas.microsoft.com/office/powerpoint/2010/main" val="3397999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418A4-AD7D-A298-11FD-470E119780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D4E93C-2D8C-6777-FA98-5AF2E0B302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9D431A-1B09-D826-928E-D2C445C751FA}"/>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F03F1088-A254-3C61-AE6A-D08F76262335}"/>
              </a:ext>
            </a:extLst>
          </p:cNvPr>
          <p:cNvSpPr>
            <a:spLocks noGrp="1"/>
          </p:cNvSpPr>
          <p:nvPr>
            <p:ph type="sldNum" sz="quarter" idx="5"/>
          </p:nvPr>
        </p:nvSpPr>
        <p:spPr/>
        <p:txBody>
          <a:bodyPr/>
          <a:lstStyle/>
          <a:p>
            <a:fld id="{CD7669F7-8003-4D8D-A1D0-FAFCEE68FA08}" type="slidenum">
              <a:rPr lang="nl-BE" smtClean="0"/>
              <a:t>36</a:t>
            </a:fld>
            <a:endParaRPr lang="nl-BE"/>
          </a:p>
        </p:txBody>
      </p:sp>
    </p:spTree>
    <p:extLst>
      <p:ext uri="{BB962C8B-B14F-4D97-AF65-F5344CB8AC3E}">
        <p14:creationId xmlns:p14="http://schemas.microsoft.com/office/powerpoint/2010/main" val="1748938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3D5D-F7C4-BC1C-40DC-A47BF062CF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A5545E-F1E6-61C5-C47D-FFFBD2174B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957A1B-0E07-77B9-DE4B-A36ECCB81662}"/>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85535544-9D65-9F92-A994-843464D5FF09}"/>
              </a:ext>
            </a:extLst>
          </p:cNvPr>
          <p:cNvSpPr>
            <a:spLocks noGrp="1"/>
          </p:cNvSpPr>
          <p:nvPr>
            <p:ph type="sldNum" sz="quarter" idx="5"/>
          </p:nvPr>
        </p:nvSpPr>
        <p:spPr/>
        <p:txBody>
          <a:bodyPr/>
          <a:lstStyle/>
          <a:p>
            <a:fld id="{CD7669F7-8003-4D8D-A1D0-FAFCEE68FA08}" type="slidenum">
              <a:rPr lang="nl-BE" smtClean="0"/>
              <a:t>37</a:t>
            </a:fld>
            <a:endParaRPr lang="nl-BE"/>
          </a:p>
        </p:txBody>
      </p:sp>
    </p:spTree>
    <p:extLst>
      <p:ext uri="{BB962C8B-B14F-4D97-AF65-F5344CB8AC3E}">
        <p14:creationId xmlns:p14="http://schemas.microsoft.com/office/powerpoint/2010/main" val="315175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D918F-FD43-5AF8-8655-81BC7F18A7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31B455-4D15-6172-F658-6F735DA5D6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2B6D4C-6528-9FE0-374D-2B0415BD06F4}"/>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5489CD6D-598E-531E-FC2A-F8D423EAC541}"/>
              </a:ext>
            </a:extLst>
          </p:cNvPr>
          <p:cNvSpPr>
            <a:spLocks noGrp="1"/>
          </p:cNvSpPr>
          <p:nvPr>
            <p:ph type="sldNum" sz="quarter" idx="5"/>
          </p:nvPr>
        </p:nvSpPr>
        <p:spPr/>
        <p:txBody>
          <a:bodyPr/>
          <a:lstStyle/>
          <a:p>
            <a:fld id="{CD7669F7-8003-4D8D-A1D0-FAFCEE68FA08}" type="slidenum">
              <a:rPr lang="nl-BE" smtClean="0"/>
              <a:t>38</a:t>
            </a:fld>
            <a:endParaRPr lang="nl-BE"/>
          </a:p>
        </p:txBody>
      </p:sp>
    </p:spTree>
    <p:extLst>
      <p:ext uri="{BB962C8B-B14F-4D97-AF65-F5344CB8AC3E}">
        <p14:creationId xmlns:p14="http://schemas.microsoft.com/office/powerpoint/2010/main" val="76539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CD6E0-28C4-9416-C0AD-004D9AF499E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CB3DA3-97A5-2CE1-06CF-4B4365F252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27A95C-8E15-4779-9D5C-2A6546F0C631}"/>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1CFCFCE8-6BDD-18EE-19BC-F96E4E24DD89}"/>
              </a:ext>
            </a:extLst>
          </p:cNvPr>
          <p:cNvSpPr>
            <a:spLocks noGrp="1"/>
          </p:cNvSpPr>
          <p:nvPr>
            <p:ph type="sldNum" sz="quarter" idx="5"/>
          </p:nvPr>
        </p:nvSpPr>
        <p:spPr/>
        <p:txBody>
          <a:bodyPr/>
          <a:lstStyle/>
          <a:p>
            <a:fld id="{CD7669F7-8003-4D8D-A1D0-FAFCEE68FA08}" type="slidenum">
              <a:rPr lang="nl-BE" smtClean="0"/>
              <a:t>39</a:t>
            </a:fld>
            <a:endParaRPr lang="nl-BE"/>
          </a:p>
        </p:txBody>
      </p:sp>
    </p:spTree>
    <p:extLst>
      <p:ext uri="{BB962C8B-B14F-4D97-AF65-F5344CB8AC3E}">
        <p14:creationId xmlns:p14="http://schemas.microsoft.com/office/powerpoint/2010/main" val="1495798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8613A-3165-9E77-0C9A-C15DD1F62D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7D26C4-EDA3-8844-FFD4-301D5AA10E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4F840C-2A36-A10F-38C4-6D1AF67EE3DF}"/>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33049416-3CCD-35A6-F6D9-D3B2CD596C7B}"/>
              </a:ext>
            </a:extLst>
          </p:cNvPr>
          <p:cNvSpPr>
            <a:spLocks noGrp="1"/>
          </p:cNvSpPr>
          <p:nvPr>
            <p:ph type="sldNum" sz="quarter" idx="5"/>
          </p:nvPr>
        </p:nvSpPr>
        <p:spPr/>
        <p:txBody>
          <a:bodyPr/>
          <a:lstStyle/>
          <a:p>
            <a:fld id="{CD7669F7-8003-4D8D-A1D0-FAFCEE68FA08}" type="slidenum">
              <a:rPr lang="nl-BE" smtClean="0"/>
              <a:t>40</a:t>
            </a:fld>
            <a:endParaRPr lang="nl-BE"/>
          </a:p>
        </p:txBody>
      </p:sp>
    </p:spTree>
    <p:extLst>
      <p:ext uri="{BB962C8B-B14F-4D97-AF65-F5344CB8AC3E}">
        <p14:creationId xmlns:p14="http://schemas.microsoft.com/office/powerpoint/2010/main" val="217459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41</a:t>
            </a:fld>
            <a:endParaRPr lang="nl-BE"/>
          </a:p>
        </p:txBody>
      </p:sp>
    </p:spTree>
    <p:extLst>
      <p:ext uri="{BB962C8B-B14F-4D97-AF65-F5344CB8AC3E}">
        <p14:creationId xmlns:p14="http://schemas.microsoft.com/office/powerpoint/2010/main" val="348968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a typeface="Calibri"/>
              <a:cs typeface="Calibri"/>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4</a:t>
            </a:fld>
            <a:endParaRPr lang="nl-BE" dirty="0"/>
          </a:p>
        </p:txBody>
      </p:sp>
    </p:spTree>
    <p:extLst>
      <p:ext uri="{BB962C8B-B14F-4D97-AF65-F5344CB8AC3E}">
        <p14:creationId xmlns:p14="http://schemas.microsoft.com/office/powerpoint/2010/main" val="1038562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45</a:t>
            </a:fld>
            <a:endParaRPr lang="nl-BE"/>
          </a:p>
        </p:txBody>
      </p:sp>
    </p:spTree>
    <p:extLst>
      <p:ext uri="{BB962C8B-B14F-4D97-AF65-F5344CB8AC3E}">
        <p14:creationId xmlns:p14="http://schemas.microsoft.com/office/powerpoint/2010/main" val="2563665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CD7669F7-8003-4D8D-A1D0-FAFCEE68FA08}" type="slidenum">
              <a:rPr lang="nl-BE" smtClean="0"/>
              <a:t>47</a:t>
            </a:fld>
            <a:endParaRPr lang="nl-BE"/>
          </a:p>
        </p:txBody>
      </p:sp>
    </p:spTree>
    <p:extLst>
      <p:ext uri="{BB962C8B-B14F-4D97-AF65-F5344CB8AC3E}">
        <p14:creationId xmlns:p14="http://schemas.microsoft.com/office/powerpoint/2010/main" val="536765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48</a:t>
            </a:fld>
            <a:endParaRPr lang="nl-BE"/>
          </a:p>
        </p:txBody>
      </p:sp>
    </p:spTree>
    <p:extLst>
      <p:ext uri="{BB962C8B-B14F-4D97-AF65-F5344CB8AC3E}">
        <p14:creationId xmlns:p14="http://schemas.microsoft.com/office/powerpoint/2010/main" val="3004206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ea typeface="Calibri"/>
              <a:cs typeface="Calibri"/>
            </a:endParaRPr>
          </a:p>
        </p:txBody>
      </p:sp>
      <p:sp>
        <p:nvSpPr>
          <p:cNvPr id="4" name="Slide Number Placeholder 3"/>
          <p:cNvSpPr>
            <a:spLocks noGrp="1"/>
          </p:cNvSpPr>
          <p:nvPr>
            <p:ph type="sldNum" sz="quarter" idx="5"/>
          </p:nvPr>
        </p:nvSpPr>
        <p:spPr/>
        <p:txBody>
          <a:bodyPr/>
          <a:lstStyle/>
          <a:p>
            <a:fld id="{CD7669F7-8003-4D8D-A1D0-FAFCEE68FA08}" type="slidenum">
              <a:rPr lang="nl-BE" smtClean="0"/>
              <a:t>49</a:t>
            </a:fld>
            <a:endParaRPr lang="nl-BE"/>
          </a:p>
        </p:txBody>
      </p:sp>
    </p:spTree>
    <p:extLst>
      <p:ext uri="{BB962C8B-B14F-4D97-AF65-F5344CB8AC3E}">
        <p14:creationId xmlns:p14="http://schemas.microsoft.com/office/powerpoint/2010/main" val="4007143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54</a:t>
            </a:fld>
            <a:endParaRPr lang="nl-BE"/>
          </a:p>
        </p:txBody>
      </p:sp>
    </p:spTree>
    <p:extLst>
      <p:ext uri="{BB962C8B-B14F-4D97-AF65-F5344CB8AC3E}">
        <p14:creationId xmlns:p14="http://schemas.microsoft.com/office/powerpoint/2010/main" val="3283787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57</a:t>
            </a:fld>
            <a:endParaRPr lang="nl-BE"/>
          </a:p>
        </p:txBody>
      </p:sp>
    </p:spTree>
    <p:extLst>
      <p:ext uri="{BB962C8B-B14F-4D97-AF65-F5344CB8AC3E}">
        <p14:creationId xmlns:p14="http://schemas.microsoft.com/office/powerpoint/2010/main" val="550912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48BF9-018F-24B0-C551-5D9B71DC5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0B573-D696-6F0C-7FFC-696433E6E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B7D50-767B-74D4-F3C9-E2DB74131916}"/>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562A396F-6182-06BC-CB8C-2D070D698F52}"/>
              </a:ext>
            </a:extLst>
          </p:cNvPr>
          <p:cNvSpPr>
            <a:spLocks noGrp="1"/>
          </p:cNvSpPr>
          <p:nvPr>
            <p:ph type="sldNum" sz="quarter" idx="5"/>
          </p:nvPr>
        </p:nvSpPr>
        <p:spPr/>
        <p:txBody>
          <a:bodyPr/>
          <a:lstStyle/>
          <a:p>
            <a:fld id="{CD7669F7-8003-4D8D-A1D0-FAFCEE68FA08}" type="slidenum">
              <a:rPr lang="nl-BE" smtClean="0"/>
              <a:t>58</a:t>
            </a:fld>
            <a:endParaRPr lang="nl-BE"/>
          </a:p>
        </p:txBody>
      </p:sp>
    </p:spTree>
    <p:extLst>
      <p:ext uri="{BB962C8B-B14F-4D97-AF65-F5344CB8AC3E}">
        <p14:creationId xmlns:p14="http://schemas.microsoft.com/office/powerpoint/2010/main" val="1246641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8692-83FC-9610-312D-3F291028D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12123-A44B-F245-9CB0-43E441C81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F9606-6120-2E0C-0299-817D19D05AB5}"/>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3D6C372F-B053-C309-FCF1-5CC11272A831}"/>
              </a:ext>
            </a:extLst>
          </p:cNvPr>
          <p:cNvSpPr>
            <a:spLocks noGrp="1"/>
          </p:cNvSpPr>
          <p:nvPr>
            <p:ph type="sldNum" sz="quarter" idx="5"/>
          </p:nvPr>
        </p:nvSpPr>
        <p:spPr/>
        <p:txBody>
          <a:bodyPr/>
          <a:lstStyle/>
          <a:p>
            <a:fld id="{CD7669F7-8003-4D8D-A1D0-FAFCEE68FA08}" type="slidenum">
              <a:rPr lang="nl-BE" smtClean="0"/>
              <a:t>59</a:t>
            </a:fld>
            <a:endParaRPr lang="nl-BE"/>
          </a:p>
        </p:txBody>
      </p:sp>
    </p:spTree>
    <p:extLst>
      <p:ext uri="{BB962C8B-B14F-4D97-AF65-F5344CB8AC3E}">
        <p14:creationId xmlns:p14="http://schemas.microsoft.com/office/powerpoint/2010/main" val="207330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31558F-7EEE-4803-B0D5-28AE80F0003D}" type="slidenum">
              <a:rPr lang="nl-BE" smtClean="0"/>
              <a:t>5</a:t>
            </a:fld>
            <a:endParaRPr lang="nl-BE" dirty="0"/>
          </a:p>
        </p:txBody>
      </p:sp>
    </p:spTree>
    <p:extLst>
      <p:ext uri="{BB962C8B-B14F-4D97-AF65-F5344CB8AC3E}">
        <p14:creationId xmlns:p14="http://schemas.microsoft.com/office/powerpoint/2010/main" val="340791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ea typeface="Calibri"/>
              <a:cs typeface="Calibri"/>
            </a:endParaRPr>
          </a:p>
        </p:txBody>
      </p:sp>
      <p:sp>
        <p:nvSpPr>
          <p:cNvPr id="4" name="Slide Number Placeholder 3"/>
          <p:cNvSpPr>
            <a:spLocks noGrp="1"/>
          </p:cNvSpPr>
          <p:nvPr>
            <p:ph type="sldNum" sz="quarter" idx="5"/>
          </p:nvPr>
        </p:nvSpPr>
        <p:spPr/>
        <p:txBody>
          <a:bodyPr/>
          <a:lstStyle/>
          <a:p>
            <a:fld id="{CD7669F7-8003-4D8D-A1D0-FAFCEE68FA08}" type="slidenum">
              <a:rPr lang="nl-BE" smtClean="0"/>
              <a:t>6</a:t>
            </a:fld>
            <a:endParaRPr lang="nl-BE" dirty="0"/>
          </a:p>
        </p:txBody>
      </p:sp>
    </p:spTree>
    <p:extLst>
      <p:ext uri="{BB962C8B-B14F-4D97-AF65-F5344CB8AC3E}">
        <p14:creationId xmlns:p14="http://schemas.microsoft.com/office/powerpoint/2010/main" val="9014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CD7669F7-8003-4D8D-A1D0-FAFCEE68FA08}" type="slidenum">
              <a:rPr lang="nl-BE" smtClean="0"/>
              <a:t>7</a:t>
            </a:fld>
            <a:endParaRPr lang="nl-BE" dirty="0"/>
          </a:p>
        </p:txBody>
      </p:sp>
    </p:spTree>
    <p:extLst>
      <p:ext uri="{BB962C8B-B14F-4D97-AF65-F5344CB8AC3E}">
        <p14:creationId xmlns:p14="http://schemas.microsoft.com/office/powerpoint/2010/main" val="307296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8</a:t>
            </a:fld>
            <a:endParaRPr lang="nl-BE"/>
          </a:p>
        </p:txBody>
      </p:sp>
    </p:spTree>
    <p:extLst>
      <p:ext uri="{BB962C8B-B14F-4D97-AF65-F5344CB8AC3E}">
        <p14:creationId xmlns:p14="http://schemas.microsoft.com/office/powerpoint/2010/main" val="123951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9</a:t>
            </a:fld>
            <a:endParaRPr lang="nl-BE"/>
          </a:p>
        </p:txBody>
      </p:sp>
    </p:spTree>
    <p:extLst>
      <p:ext uri="{BB962C8B-B14F-4D97-AF65-F5344CB8AC3E}">
        <p14:creationId xmlns:p14="http://schemas.microsoft.com/office/powerpoint/2010/main" val="129251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Antwerpen_enkel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en-BE"/>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a:t>
            </a:fld>
            <a:endParaRPr lang="nl-BE"/>
          </a:p>
        </p:txBody>
      </p:sp>
      <p:sp>
        <p:nvSpPr>
          <p:cNvPr id="4" name="Tijdelijke aanduiding voor tekst 2">
            <a:extLst>
              <a:ext uri="{FF2B5EF4-FFF2-40B4-BE49-F238E27FC236}">
                <a16:creationId xmlns:a16="http://schemas.microsoft.com/office/drawing/2014/main" id="{1F0EA669-8677-CD4C-AD8D-C4852AC0E3E4}"/>
              </a:ext>
            </a:extLst>
          </p:cNvPr>
          <p:cNvSpPr>
            <a:spLocks noGrp="1"/>
          </p:cNvSpPr>
          <p:nvPr>
            <p:ph idx="1" hasCustomPrompt="1"/>
          </p:nvPr>
        </p:nvSpPr>
        <p:spPr>
          <a:xfrm>
            <a:off x="623887" y="1577009"/>
            <a:ext cx="10944226" cy="4660279"/>
          </a:xfrm>
          <a:prstGeom prst="rect">
            <a:avLst/>
          </a:prstGeom>
        </p:spPr>
        <p:txBody>
          <a:bodyPr vert="horz" wrap="square" lIns="0" tIns="0" rIns="0" bIns="0" rtlCol="0">
            <a:noAutofit/>
          </a:bodyPr>
          <a:lstStyle>
            <a:lvl1pPr marL="274638" indent="-274638">
              <a:buClr>
                <a:schemeClr val="accent2"/>
              </a:buClr>
              <a:buSzPct val="75000"/>
              <a:buFont typeface="Wingdings" pitchFamily="2" charset="2"/>
              <a:buChar char="§"/>
              <a:tabLst/>
              <a:defRPr b="1" i="0">
                <a:solidFill>
                  <a:schemeClr val="accent1"/>
                </a:solidFill>
                <a:latin typeface="+mn-lt"/>
                <a:cs typeface="Calibri" panose="020F0502020204030204" pitchFamily="34" charset="0"/>
              </a:defRPr>
            </a:lvl1pPr>
            <a:lvl2pPr>
              <a:buSzPct val="75000"/>
              <a:buFont typeface="Wingdings" pitchFamily="2" charset="2"/>
              <a:buChar char="§"/>
              <a:defRPr sz="2400" b="0" i="0">
                <a:solidFill>
                  <a:schemeClr val="accent1"/>
                </a:solidFill>
                <a:latin typeface="+mn-lt"/>
                <a:cs typeface="Calibri Light" panose="020F0302020204030204" pitchFamily="34" charset="0"/>
              </a:defRPr>
            </a:lvl2pPr>
            <a:lvl3pPr>
              <a:defRPr>
                <a:solidFill>
                  <a:schemeClr val="accent1"/>
                </a:solidFill>
                <a:latin typeface="+mn-lt"/>
              </a:defRPr>
            </a:lvl3pPr>
            <a:lvl4pPr>
              <a:defRPr>
                <a:solidFill>
                  <a:schemeClr val="accent1"/>
                </a:solidFill>
                <a:latin typeface="+mn-lt"/>
              </a:defRPr>
            </a:lvl4pPr>
          </a:lstStyle>
          <a:p>
            <a:r>
              <a:rPr lang="nl-NL"/>
              <a:t>Eerste niveau</a:t>
            </a:r>
          </a:p>
          <a:p>
            <a:pPr lvl="1"/>
            <a:r>
              <a:rPr lang="nl-NL"/>
              <a:t>Tweede niveau</a:t>
            </a:r>
          </a:p>
          <a:p>
            <a:pPr lvl="2"/>
            <a:r>
              <a:rPr lang="nl-NL"/>
              <a:t>Derde niveau</a:t>
            </a:r>
          </a:p>
          <a:p>
            <a:pPr lvl="3"/>
            <a:r>
              <a:rPr lang="nl-NL"/>
              <a:t>Vierde niveau</a:t>
            </a:r>
            <a:endParaRPr lang="nl-BE"/>
          </a:p>
        </p:txBody>
      </p:sp>
    </p:spTree>
    <p:extLst>
      <p:ext uri="{BB962C8B-B14F-4D97-AF65-F5344CB8AC3E}">
        <p14:creationId xmlns:p14="http://schemas.microsoft.com/office/powerpoint/2010/main" val="188563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Antwerpen_3beeld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inhoud 19">
            <a:extLst>
              <a:ext uri="{FF2B5EF4-FFF2-40B4-BE49-F238E27FC236}">
                <a16:creationId xmlns:a16="http://schemas.microsoft.com/office/drawing/2014/main" id="{C001DE70-4479-594D-A26D-6DB2E92A0AFD}"/>
              </a:ext>
            </a:extLst>
          </p:cNvPr>
          <p:cNvSpPr>
            <a:spLocks noGrp="1"/>
          </p:cNvSpPr>
          <p:nvPr>
            <p:ph sz="quarter" idx="11" hasCustomPrompt="1"/>
          </p:nvPr>
        </p:nvSpPr>
        <p:spPr>
          <a:xfrm>
            <a:off x="632724" y="4184248"/>
            <a:ext cx="3434216" cy="2050586"/>
          </a:xfrm>
        </p:spPr>
        <p:txBody>
          <a:bodyPr lIns="0" tIns="0" rIns="0" bIns="0"/>
          <a:lstStyle>
            <a:lvl1pPr>
              <a:defRPr sz="1600"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5" name="Tijdelijke aanduiding voor inhoud 19">
            <a:extLst>
              <a:ext uri="{FF2B5EF4-FFF2-40B4-BE49-F238E27FC236}">
                <a16:creationId xmlns:a16="http://schemas.microsoft.com/office/drawing/2014/main" id="{67FEAD4B-4784-944D-8A3A-6F8F05B24242}"/>
              </a:ext>
            </a:extLst>
          </p:cNvPr>
          <p:cNvSpPr>
            <a:spLocks noGrp="1"/>
          </p:cNvSpPr>
          <p:nvPr>
            <p:ph sz="quarter" idx="16" hasCustomPrompt="1"/>
          </p:nvPr>
        </p:nvSpPr>
        <p:spPr>
          <a:xfrm>
            <a:off x="4379572" y="4184248"/>
            <a:ext cx="3444601" cy="2053040"/>
          </a:xfrm>
        </p:spPr>
        <p:txBody>
          <a:bodyPr lIns="0" tIns="0" rIns="0" bIns="0"/>
          <a:lstStyle>
            <a:lvl1pP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6" name="Tijdelijke aanduiding voor inhoud 19">
            <a:extLst>
              <a:ext uri="{FF2B5EF4-FFF2-40B4-BE49-F238E27FC236}">
                <a16:creationId xmlns:a16="http://schemas.microsoft.com/office/drawing/2014/main" id="{9200DA6C-1B4D-7949-8FFA-3FD5A35A038A}"/>
              </a:ext>
            </a:extLst>
          </p:cNvPr>
          <p:cNvSpPr>
            <a:spLocks noGrp="1"/>
          </p:cNvSpPr>
          <p:nvPr>
            <p:ph sz="quarter" idx="17" hasCustomPrompt="1"/>
          </p:nvPr>
        </p:nvSpPr>
        <p:spPr>
          <a:xfrm>
            <a:off x="8125016" y="4184248"/>
            <a:ext cx="3422523" cy="2053040"/>
          </a:xfrm>
        </p:spPr>
        <p:txBody>
          <a:bodyPr lIns="0" tIns="0" rIns="0" bIns="0"/>
          <a:lstStyle>
            <a:lvl1pP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67770" y="3547641"/>
            <a:ext cx="3457018" cy="522288"/>
          </a:xfrm>
        </p:spPr>
        <p:txBody>
          <a:bodyPr lIns="0" tIns="0" rIns="0" bIns="0">
            <a:normAutofit/>
          </a:bodyPr>
          <a:lstStyle>
            <a:lvl1pPr algn="l">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3711" y="3547641"/>
            <a:ext cx="3423828" cy="522288"/>
          </a:xfrm>
        </p:spPr>
        <p:txBody>
          <a:bodyPr lIns="0" tIns="0" rIns="0" bIns="0">
            <a:normAutofit/>
          </a:bodyPr>
          <a:lstStyle>
            <a:lvl1pPr algn="l">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35526" cy="522288"/>
          </a:xfrm>
        </p:spPr>
        <p:txBody>
          <a:bodyPr lIns="0" tIns="0" rIns="0" bIns="0">
            <a:normAutofit/>
          </a:bodyPr>
          <a:lstStyle>
            <a:lvl1pPr algn="l">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3" y="643266"/>
            <a:ext cx="3447151"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1068" y="643266"/>
            <a:ext cx="3447151"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8" y="643266"/>
            <a:ext cx="3447151"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3422180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Antwerpen_3pictogramm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inhoud 19">
            <a:extLst>
              <a:ext uri="{FF2B5EF4-FFF2-40B4-BE49-F238E27FC236}">
                <a16:creationId xmlns:a16="http://schemas.microsoft.com/office/drawing/2014/main" id="{CEE21860-5FC5-0A4C-BF9F-FA989D78CDF1}"/>
              </a:ext>
            </a:extLst>
          </p:cNvPr>
          <p:cNvSpPr>
            <a:spLocks noGrp="1"/>
          </p:cNvSpPr>
          <p:nvPr>
            <p:ph sz="quarter" idx="11" hasCustomPrompt="1"/>
          </p:nvPr>
        </p:nvSpPr>
        <p:spPr>
          <a:xfrm>
            <a:off x="631466" y="4248036"/>
            <a:ext cx="3439464" cy="1989251"/>
          </a:xfrm>
        </p:spPr>
        <p:txBody>
          <a:bodyPr lIns="0" tIns="0" rIns="0" bIns="0"/>
          <a:lstStyle>
            <a:lvl1pPr algn="ctr">
              <a:defRPr sz="1600"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5" name="Tijdelijke aanduiding voor afbeelding 33">
            <a:extLst>
              <a:ext uri="{FF2B5EF4-FFF2-40B4-BE49-F238E27FC236}">
                <a16:creationId xmlns:a16="http://schemas.microsoft.com/office/drawing/2014/main" id="{9BF78AC3-F061-4145-A432-3FB7391D0F0E}"/>
              </a:ext>
            </a:extLst>
          </p:cNvPr>
          <p:cNvSpPr>
            <a:spLocks noGrp="1"/>
          </p:cNvSpPr>
          <p:nvPr>
            <p:ph type="pic" sz="quarter" idx="12" hasCustomPrompt="1"/>
          </p:nvPr>
        </p:nvSpPr>
        <p:spPr>
          <a:xfrm>
            <a:off x="1514198" y="1378339"/>
            <a:ext cx="1674000" cy="1672263"/>
          </a:xfrm>
          <a:prstGeom prst="roundRect">
            <a:avLst>
              <a:gd name="adj" fmla="val 7157"/>
            </a:avLst>
          </a:prstGeom>
          <a:solidFill>
            <a:schemeClr val="accent2"/>
          </a:solidFill>
        </p:spPr>
        <p:txBody>
          <a:bodyPr>
            <a:normAutofit/>
          </a:bodyPr>
          <a:lstStyle>
            <a:lvl1pPr>
              <a:defRPr lang="nl-BE" sz="1600" b="1"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6" name="Tijdelijke aanduiding voor afbeelding 33">
            <a:extLst>
              <a:ext uri="{FF2B5EF4-FFF2-40B4-BE49-F238E27FC236}">
                <a16:creationId xmlns:a16="http://schemas.microsoft.com/office/drawing/2014/main" id="{AAA97E2B-5188-B740-8501-2BF96B4796A0}"/>
              </a:ext>
            </a:extLst>
          </p:cNvPr>
          <p:cNvSpPr>
            <a:spLocks noGrp="1"/>
          </p:cNvSpPr>
          <p:nvPr>
            <p:ph type="pic" sz="quarter" idx="18" hasCustomPrompt="1"/>
          </p:nvPr>
        </p:nvSpPr>
        <p:spPr>
          <a:xfrm>
            <a:off x="5253126" y="1378339"/>
            <a:ext cx="1674000" cy="1672263"/>
          </a:xfrm>
          <a:prstGeom prst="roundRect">
            <a:avLst>
              <a:gd name="adj" fmla="val 7157"/>
            </a:avLst>
          </a:prstGeom>
          <a:solidFill>
            <a:schemeClr val="accent2"/>
          </a:solidFill>
        </p:spPr>
        <p:txBody>
          <a:bodyPr>
            <a:normAutofit/>
          </a:bodyPr>
          <a:lstStyle>
            <a:lvl1pPr>
              <a:defRPr lang="nl-BE" sz="16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7" name="Tijdelijke aanduiding voor afbeelding 33">
            <a:extLst>
              <a:ext uri="{FF2B5EF4-FFF2-40B4-BE49-F238E27FC236}">
                <a16:creationId xmlns:a16="http://schemas.microsoft.com/office/drawing/2014/main" id="{6410F448-44B9-E245-8CA2-3AC4F6FCD9F3}"/>
              </a:ext>
            </a:extLst>
          </p:cNvPr>
          <p:cNvSpPr>
            <a:spLocks noGrp="1"/>
          </p:cNvSpPr>
          <p:nvPr>
            <p:ph type="pic" sz="quarter" idx="19" hasCustomPrompt="1"/>
          </p:nvPr>
        </p:nvSpPr>
        <p:spPr>
          <a:xfrm>
            <a:off x="9005909" y="1378339"/>
            <a:ext cx="1674000" cy="1672263"/>
          </a:xfrm>
          <a:prstGeom prst="roundRect">
            <a:avLst>
              <a:gd name="adj" fmla="val 7157"/>
            </a:avLst>
          </a:prstGeom>
          <a:solidFill>
            <a:schemeClr val="accent2"/>
          </a:solidFill>
        </p:spPr>
        <p:txBody>
          <a:bodyPr>
            <a:normAutofit/>
          </a:bodyPr>
          <a:lstStyle>
            <a:lvl1pPr>
              <a:defRPr lang="nl-BE" sz="16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3725749"/>
            <a:ext cx="344077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0" name="Tijdelijke aanduiding voor inhoud 19">
            <a:extLst>
              <a:ext uri="{FF2B5EF4-FFF2-40B4-BE49-F238E27FC236}">
                <a16:creationId xmlns:a16="http://schemas.microsoft.com/office/drawing/2014/main" id="{BAE77478-3281-CE4C-A99F-3E6F4A49E17C}"/>
              </a:ext>
            </a:extLst>
          </p:cNvPr>
          <p:cNvSpPr>
            <a:spLocks noGrp="1"/>
          </p:cNvSpPr>
          <p:nvPr>
            <p:ph sz="quarter" idx="23" hasCustomPrompt="1"/>
          </p:nvPr>
        </p:nvSpPr>
        <p:spPr>
          <a:xfrm>
            <a:off x="8123177" y="4248037"/>
            <a:ext cx="3439464" cy="1989251"/>
          </a:xfrm>
        </p:spPr>
        <p:txBody>
          <a:bodyPr lIns="0" tIns="0" rIns="0" bIns="0"/>
          <a:lstStyle>
            <a:lvl1pPr algn="ct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22521" y="3725750"/>
            <a:ext cx="344077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2" name="Tijdelijke aanduiding voor inhoud 19">
            <a:extLst>
              <a:ext uri="{FF2B5EF4-FFF2-40B4-BE49-F238E27FC236}">
                <a16:creationId xmlns:a16="http://schemas.microsoft.com/office/drawing/2014/main" id="{050AED9D-9374-024A-95E7-51259149F7B6}"/>
              </a:ext>
            </a:extLst>
          </p:cNvPr>
          <p:cNvSpPr>
            <a:spLocks noGrp="1"/>
          </p:cNvSpPr>
          <p:nvPr>
            <p:ph sz="quarter" idx="25" hasCustomPrompt="1"/>
          </p:nvPr>
        </p:nvSpPr>
        <p:spPr>
          <a:xfrm>
            <a:off x="4370394" y="4226560"/>
            <a:ext cx="3439464" cy="1989251"/>
          </a:xfrm>
        </p:spPr>
        <p:txBody>
          <a:bodyPr lIns="0" tIns="0" rIns="0" bIns="0"/>
          <a:lstStyle>
            <a:lvl1pPr algn="ct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69738" y="3704273"/>
            <a:ext cx="344077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Tree>
    <p:extLst>
      <p:ext uri="{BB962C8B-B14F-4D97-AF65-F5344CB8AC3E}">
        <p14:creationId xmlns:p14="http://schemas.microsoft.com/office/powerpoint/2010/main" val="167923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Antwerpen_6pictogramm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64A23-42F4-0341-A372-ED0B454B670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inhoud 19">
            <a:extLst>
              <a:ext uri="{FF2B5EF4-FFF2-40B4-BE49-F238E27FC236}">
                <a16:creationId xmlns:a16="http://schemas.microsoft.com/office/drawing/2014/main" id="{A56CA53A-2F47-F94E-BBC9-739AF3FD799B}"/>
              </a:ext>
            </a:extLst>
          </p:cNvPr>
          <p:cNvSpPr>
            <a:spLocks noGrp="1"/>
          </p:cNvSpPr>
          <p:nvPr>
            <p:ph sz="quarter" idx="11" hasCustomPrompt="1"/>
          </p:nvPr>
        </p:nvSpPr>
        <p:spPr>
          <a:xfrm>
            <a:off x="1339266" y="2133247"/>
            <a:ext cx="2406350" cy="1404432"/>
          </a:xfrm>
        </p:spPr>
        <p:txBody>
          <a:bodyPr lIns="0" tIns="0" rIns="0" bIns="0"/>
          <a:lstStyle>
            <a:lvl1pPr algn="l">
              <a:defRPr sz="1600"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5" name="Tijdelijke aanduiding voor afbeelding 33">
            <a:extLst>
              <a:ext uri="{FF2B5EF4-FFF2-40B4-BE49-F238E27FC236}">
                <a16:creationId xmlns:a16="http://schemas.microsoft.com/office/drawing/2014/main" id="{19D3F277-1732-274A-BDAC-F3BB5EB73340}"/>
              </a:ext>
            </a:extLst>
          </p:cNvPr>
          <p:cNvSpPr>
            <a:spLocks noGrp="1"/>
          </p:cNvSpPr>
          <p:nvPr>
            <p:ph type="pic" sz="quarter" idx="12" hasCustomPrompt="1"/>
          </p:nvPr>
        </p:nvSpPr>
        <p:spPr>
          <a:xfrm>
            <a:off x="630664" y="1389094"/>
            <a:ext cx="467313" cy="466828"/>
          </a:xfrm>
          <a:prstGeom prst="roundRect">
            <a:avLst>
              <a:gd name="adj" fmla="val 7157"/>
            </a:avLst>
          </a:prstGeom>
          <a:solidFill>
            <a:schemeClr val="accent2"/>
          </a:solidFill>
        </p:spPr>
        <p:txBody>
          <a:bodyPr>
            <a:normAutofit/>
          </a:bodyPr>
          <a:lstStyle>
            <a:lvl1pPr>
              <a:defRPr sz="800" b="0" i="0">
                <a:solidFill>
                  <a:schemeClr val="bg1"/>
                </a:solidFill>
                <a:latin typeface="Calibri Light" panose="020F0302020204030204" pitchFamily="34"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6" name="Tijdelijke aanduiding voor inhoud 19">
            <a:extLst>
              <a:ext uri="{FF2B5EF4-FFF2-40B4-BE49-F238E27FC236}">
                <a16:creationId xmlns:a16="http://schemas.microsoft.com/office/drawing/2014/main" id="{9D9A0FC3-0D38-0441-BB3C-75F8A95AF946}"/>
              </a:ext>
            </a:extLst>
          </p:cNvPr>
          <p:cNvSpPr>
            <a:spLocks noGrp="1"/>
          </p:cNvSpPr>
          <p:nvPr>
            <p:ph sz="quarter" idx="14" hasCustomPrompt="1"/>
          </p:nvPr>
        </p:nvSpPr>
        <p:spPr>
          <a:xfrm>
            <a:off x="5070977" y="2133247"/>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7" name="Tijdelijke aanduiding voor afbeelding 33">
            <a:extLst>
              <a:ext uri="{FF2B5EF4-FFF2-40B4-BE49-F238E27FC236}">
                <a16:creationId xmlns:a16="http://schemas.microsoft.com/office/drawing/2014/main" id="{C73DE83C-1825-BF4A-A473-AF62420F8C69}"/>
              </a:ext>
            </a:extLst>
          </p:cNvPr>
          <p:cNvSpPr>
            <a:spLocks noGrp="1"/>
          </p:cNvSpPr>
          <p:nvPr>
            <p:ph type="pic" sz="quarter" idx="15" hasCustomPrompt="1"/>
          </p:nvPr>
        </p:nvSpPr>
        <p:spPr>
          <a:xfrm>
            <a:off x="4410221" y="1389094"/>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8" name="Tijdelijke aanduiding voor inhoud 19">
            <a:extLst>
              <a:ext uri="{FF2B5EF4-FFF2-40B4-BE49-F238E27FC236}">
                <a16:creationId xmlns:a16="http://schemas.microsoft.com/office/drawing/2014/main" id="{2045FFF3-F25B-614B-A526-AC100D6B9B02}"/>
              </a:ext>
            </a:extLst>
          </p:cNvPr>
          <p:cNvSpPr>
            <a:spLocks noGrp="1"/>
          </p:cNvSpPr>
          <p:nvPr>
            <p:ph sz="quarter" idx="16" hasCustomPrompt="1"/>
          </p:nvPr>
        </p:nvSpPr>
        <p:spPr>
          <a:xfrm>
            <a:off x="8815080" y="2133247"/>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9" name="Tijdelijke aanduiding voor afbeelding 33">
            <a:extLst>
              <a:ext uri="{FF2B5EF4-FFF2-40B4-BE49-F238E27FC236}">
                <a16:creationId xmlns:a16="http://schemas.microsoft.com/office/drawing/2014/main" id="{64A41B62-3349-A641-9E85-33C3E278DD4F}"/>
              </a:ext>
            </a:extLst>
          </p:cNvPr>
          <p:cNvSpPr>
            <a:spLocks noGrp="1"/>
          </p:cNvSpPr>
          <p:nvPr>
            <p:ph type="pic" sz="quarter" idx="17" hasCustomPrompt="1"/>
          </p:nvPr>
        </p:nvSpPr>
        <p:spPr>
          <a:xfrm>
            <a:off x="8141330" y="1389094"/>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10" name="Tijdelijke aanduiding voor inhoud 2">
            <a:extLst>
              <a:ext uri="{FF2B5EF4-FFF2-40B4-BE49-F238E27FC236}">
                <a16:creationId xmlns:a16="http://schemas.microsoft.com/office/drawing/2014/main" id="{88F6B30C-94E8-264F-86F5-31D0E47D7244}"/>
              </a:ext>
            </a:extLst>
          </p:cNvPr>
          <p:cNvSpPr>
            <a:spLocks noGrp="1"/>
          </p:cNvSpPr>
          <p:nvPr>
            <p:ph sz="quarter" idx="24" hasCustomPrompt="1"/>
          </p:nvPr>
        </p:nvSpPr>
        <p:spPr>
          <a:xfrm>
            <a:off x="5058585" y="1411391"/>
            <a:ext cx="2418742" cy="563562"/>
          </a:xfrm>
        </p:spPr>
        <p:txBody>
          <a:bodyPr lIns="0" tIns="0" rIns="0" bIns="0">
            <a:noAutofit/>
          </a:bodyPr>
          <a:lstStyle>
            <a:lvl1pPr>
              <a:defRPr sz="2200" b="1" i="0">
                <a:solidFill>
                  <a:schemeClr val="accent2"/>
                </a:solidFill>
                <a:latin typeface="Calibri" panose="020F0502020204030204" pitchFamily="34" charset="0"/>
                <a:cs typeface="Calibri" panose="020F0502020204030204" pitchFamily="34" charset="0"/>
              </a:defRPr>
            </a:lvl1pPr>
          </a:lstStyle>
          <a:p>
            <a:r>
              <a:rPr lang="nl-BE"/>
              <a:t>Project titel</a:t>
            </a:r>
          </a:p>
        </p:txBody>
      </p:sp>
      <p:sp>
        <p:nvSpPr>
          <p:cNvPr id="11" name="Tijdelijke aanduiding voor inhoud 2">
            <a:extLst>
              <a:ext uri="{FF2B5EF4-FFF2-40B4-BE49-F238E27FC236}">
                <a16:creationId xmlns:a16="http://schemas.microsoft.com/office/drawing/2014/main" id="{261850B4-D4F1-234A-9F22-195572228DA4}"/>
              </a:ext>
            </a:extLst>
          </p:cNvPr>
          <p:cNvSpPr>
            <a:spLocks noGrp="1"/>
          </p:cNvSpPr>
          <p:nvPr>
            <p:ph sz="quarter" idx="25" hasCustomPrompt="1"/>
          </p:nvPr>
        </p:nvSpPr>
        <p:spPr>
          <a:xfrm>
            <a:off x="8802688" y="1411391"/>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
        <p:nvSpPr>
          <p:cNvPr id="12" name="Tijdelijke aanduiding voor inhoud 2">
            <a:extLst>
              <a:ext uri="{FF2B5EF4-FFF2-40B4-BE49-F238E27FC236}">
                <a16:creationId xmlns:a16="http://schemas.microsoft.com/office/drawing/2014/main" id="{DCDD9BD6-DB58-C84C-BD3C-F9652F4D492B}"/>
              </a:ext>
            </a:extLst>
          </p:cNvPr>
          <p:cNvSpPr>
            <a:spLocks noGrp="1"/>
          </p:cNvSpPr>
          <p:nvPr>
            <p:ph sz="quarter" idx="26" hasCustomPrompt="1"/>
          </p:nvPr>
        </p:nvSpPr>
        <p:spPr>
          <a:xfrm>
            <a:off x="1326874" y="1411391"/>
            <a:ext cx="2418742" cy="563562"/>
          </a:xfrm>
        </p:spPr>
        <p:txBody>
          <a:bodyPr lIns="0" tIns="0" rIns="0" bIns="0">
            <a:noAutofit/>
          </a:bodyPr>
          <a:lstStyle>
            <a:lvl1pPr>
              <a:defRPr sz="2200" b="1" i="0">
                <a:solidFill>
                  <a:schemeClr val="accent2"/>
                </a:solidFill>
                <a:latin typeface="Calibri" panose="020F0502020204030204" pitchFamily="34" charset="0"/>
                <a:cs typeface="Calibri" panose="020F0502020204030204" pitchFamily="34" charset="0"/>
              </a:defRPr>
            </a:lvl1pPr>
          </a:lstStyle>
          <a:p>
            <a:r>
              <a:rPr lang="nl-BE"/>
              <a:t>Project titel</a:t>
            </a:r>
          </a:p>
        </p:txBody>
      </p:sp>
      <p:sp>
        <p:nvSpPr>
          <p:cNvPr id="14" name="Tijdelijke aanduiding voor inhoud 19">
            <a:extLst>
              <a:ext uri="{FF2B5EF4-FFF2-40B4-BE49-F238E27FC236}">
                <a16:creationId xmlns:a16="http://schemas.microsoft.com/office/drawing/2014/main" id="{0385125A-3379-2746-BD83-583F817C5CC6}"/>
              </a:ext>
            </a:extLst>
          </p:cNvPr>
          <p:cNvSpPr>
            <a:spLocks noGrp="1"/>
          </p:cNvSpPr>
          <p:nvPr>
            <p:ph sz="quarter" idx="27" hasCustomPrompt="1"/>
          </p:nvPr>
        </p:nvSpPr>
        <p:spPr>
          <a:xfrm>
            <a:off x="1339266" y="4585989"/>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5" name="Tijdelijke aanduiding voor afbeelding 33">
            <a:extLst>
              <a:ext uri="{FF2B5EF4-FFF2-40B4-BE49-F238E27FC236}">
                <a16:creationId xmlns:a16="http://schemas.microsoft.com/office/drawing/2014/main" id="{965879DE-F296-964E-A952-9184C5050EF5}"/>
              </a:ext>
            </a:extLst>
          </p:cNvPr>
          <p:cNvSpPr>
            <a:spLocks noGrp="1"/>
          </p:cNvSpPr>
          <p:nvPr>
            <p:ph type="pic" sz="quarter" idx="28" hasCustomPrompt="1"/>
          </p:nvPr>
        </p:nvSpPr>
        <p:spPr>
          <a:xfrm>
            <a:off x="630664" y="3841836"/>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16" name="Tijdelijke aanduiding voor inhoud 19">
            <a:extLst>
              <a:ext uri="{FF2B5EF4-FFF2-40B4-BE49-F238E27FC236}">
                <a16:creationId xmlns:a16="http://schemas.microsoft.com/office/drawing/2014/main" id="{2459C232-5B0E-134D-B9C4-9B40E0751E2B}"/>
              </a:ext>
            </a:extLst>
          </p:cNvPr>
          <p:cNvSpPr>
            <a:spLocks noGrp="1"/>
          </p:cNvSpPr>
          <p:nvPr>
            <p:ph sz="quarter" idx="29" hasCustomPrompt="1"/>
          </p:nvPr>
        </p:nvSpPr>
        <p:spPr>
          <a:xfrm>
            <a:off x="5070977" y="4585989"/>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7" name="Tijdelijke aanduiding voor afbeelding 33">
            <a:extLst>
              <a:ext uri="{FF2B5EF4-FFF2-40B4-BE49-F238E27FC236}">
                <a16:creationId xmlns:a16="http://schemas.microsoft.com/office/drawing/2014/main" id="{D15EA347-33D1-EE4E-9464-3CF0EAE3CC0B}"/>
              </a:ext>
            </a:extLst>
          </p:cNvPr>
          <p:cNvSpPr>
            <a:spLocks noGrp="1"/>
          </p:cNvSpPr>
          <p:nvPr>
            <p:ph type="pic" sz="quarter" idx="30" hasCustomPrompt="1"/>
          </p:nvPr>
        </p:nvSpPr>
        <p:spPr>
          <a:xfrm>
            <a:off x="4410221" y="3841836"/>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18" name="Tijdelijke aanduiding voor inhoud 19">
            <a:extLst>
              <a:ext uri="{FF2B5EF4-FFF2-40B4-BE49-F238E27FC236}">
                <a16:creationId xmlns:a16="http://schemas.microsoft.com/office/drawing/2014/main" id="{FA64A415-5531-2B4D-907A-7C688388BF90}"/>
              </a:ext>
            </a:extLst>
          </p:cNvPr>
          <p:cNvSpPr>
            <a:spLocks noGrp="1"/>
          </p:cNvSpPr>
          <p:nvPr>
            <p:ph sz="quarter" idx="31" hasCustomPrompt="1"/>
          </p:nvPr>
        </p:nvSpPr>
        <p:spPr>
          <a:xfrm>
            <a:off x="8815080" y="4585989"/>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9" name="Tijdelijke aanduiding voor afbeelding 33">
            <a:extLst>
              <a:ext uri="{FF2B5EF4-FFF2-40B4-BE49-F238E27FC236}">
                <a16:creationId xmlns:a16="http://schemas.microsoft.com/office/drawing/2014/main" id="{4EC1974C-2EB3-274B-A88C-617CC7414E5A}"/>
              </a:ext>
            </a:extLst>
          </p:cNvPr>
          <p:cNvSpPr>
            <a:spLocks noGrp="1"/>
          </p:cNvSpPr>
          <p:nvPr>
            <p:ph type="pic" sz="quarter" idx="32" hasCustomPrompt="1"/>
          </p:nvPr>
        </p:nvSpPr>
        <p:spPr>
          <a:xfrm>
            <a:off x="8141330" y="3841836"/>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20" name="Tijdelijke aanduiding voor inhoud 2">
            <a:extLst>
              <a:ext uri="{FF2B5EF4-FFF2-40B4-BE49-F238E27FC236}">
                <a16:creationId xmlns:a16="http://schemas.microsoft.com/office/drawing/2014/main" id="{330314A6-BF29-EC42-BF75-622C5286D534}"/>
              </a:ext>
            </a:extLst>
          </p:cNvPr>
          <p:cNvSpPr>
            <a:spLocks noGrp="1"/>
          </p:cNvSpPr>
          <p:nvPr>
            <p:ph sz="quarter" idx="33" hasCustomPrompt="1"/>
          </p:nvPr>
        </p:nvSpPr>
        <p:spPr>
          <a:xfrm>
            <a:off x="5058585" y="3864133"/>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
        <p:nvSpPr>
          <p:cNvPr id="21" name="Tijdelijke aanduiding voor inhoud 2">
            <a:extLst>
              <a:ext uri="{FF2B5EF4-FFF2-40B4-BE49-F238E27FC236}">
                <a16:creationId xmlns:a16="http://schemas.microsoft.com/office/drawing/2014/main" id="{D6D76FCC-D508-DD4F-BB82-48A5BCC54578}"/>
              </a:ext>
            </a:extLst>
          </p:cNvPr>
          <p:cNvSpPr>
            <a:spLocks noGrp="1"/>
          </p:cNvSpPr>
          <p:nvPr>
            <p:ph sz="quarter" idx="34" hasCustomPrompt="1"/>
          </p:nvPr>
        </p:nvSpPr>
        <p:spPr>
          <a:xfrm>
            <a:off x="8802688" y="3864133"/>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
        <p:nvSpPr>
          <p:cNvPr id="22" name="Tijdelijke aanduiding voor inhoud 2">
            <a:extLst>
              <a:ext uri="{FF2B5EF4-FFF2-40B4-BE49-F238E27FC236}">
                <a16:creationId xmlns:a16="http://schemas.microsoft.com/office/drawing/2014/main" id="{125E4E80-E44F-EA4F-8054-6AB42A8470B4}"/>
              </a:ext>
            </a:extLst>
          </p:cNvPr>
          <p:cNvSpPr>
            <a:spLocks noGrp="1"/>
          </p:cNvSpPr>
          <p:nvPr>
            <p:ph sz="quarter" idx="35" hasCustomPrompt="1"/>
          </p:nvPr>
        </p:nvSpPr>
        <p:spPr>
          <a:xfrm>
            <a:off x="1326874" y="3864133"/>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Tree>
    <p:extLst>
      <p:ext uri="{BB962C8B-B14F-4D97-AF65-F5344CB8AC3E}">
        <p14:creationId xmlns:p14="http://schemas.microsoft.com/office/powerpoint/2010/main" val="4149166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Antwerpen-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06A4-C8C0-BA4F-A09B-9014BCE49913}"/>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en-BE"/>
          </a:p>
        </p:txBody>
      </p:sp>
      <p:sp>
        <p:nvSpPr>
          <p:cNvPr id="3" name="Slide Number Placeholder 2">
            <a:extLst>
              <a:ext uri="{FF2B5EF4-FFF2-40B4-BE49-F238E27FC236}">
                <a16:creationId xmlns:a16="http://schemas.microsoft.com/office/drawing/2014/main" id="{1876E971-EE47-7745-ACA8-1DEF0415F3DA}"/>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967EE9E6-2701-5E4F-A341-5478485FBD82}"/>
              </a:ext>
            </a:extLst>
          </p:cNvPr>
          <p:cNvSpPr>
            <a:spLocks noGrp="1"/>
          </p:cNvSpPr>
          <p:nvPr>
            <p:ph type="chart" sz="quarter" idx="11" hasCustomPrompt="1"/>
          </p:nvPr>
        </p:nvSpPr>
        <p:spPr>
          <a:xfrm>
            <a:off x="623889" y="1578459"/>
            <a:ext cx="10944224" cy="4658829"/>
          </a:xfrm>
        </p:spPr>
        <p:txBody>
          <a:bodyPr/>
          <a:lstStyle>
            <a:lvl1pPr>
              <a:defRPr b="0" i="0">
                <a:latin typeface="Calibri Light" panose="020F0302020204030204" pitchFamily="34" charset="0"/>
                <a:cs typeface="Calibri Light" panose="020F0302020204030204" pitchFamily="34" charset="0"/>
              </a:defRPr>
            </a:lvl1pPr>
          </a:lstStyle>
          <a:p>
            <a:r>
              <a:rPr lang="nl-NL"/>
              <a:t>Klik op het pictogram als u een object wilt toevoegen</a:t>
            </a:r>
            <a:endParaRPr lang="nl-BE"/>
          </a:p>
        </p:txBody>
      </p:sp>
    </p:spTree>
    <p:extLst>
      <p:ext uri="{BB962C8B-B14F-4D97-AF65-F5344CB8AC3E}">
        <p14:creationId xmlns:p14="http://schemas.microsoft.com/office/powerpoint/2010/main" val="3082753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Antwerpen_grafieken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014-7DB0-CF4A-88E9-463AB221AB3E}"/>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en-BE"/>
          </a:p>
        </p:txBody>
      </p:sp>
      <p:sp>
        <p:nvSpPr>
          <p:cNvPr id="3" name="Slide Number Placeholder 2">
            <a:extLst>
              <a:ext uri="{FF2B5EF4-FFF2-40B4-BE49-F238E27FC236}">
                <a16:creationId xmlns:a16="http://schemas.microsoft.com/office/drawing/2014/main" id="{0245457A-9933-1149-9392-ABAF631B7C6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3AF460E3-37FD-6B4C-86A1-EEC95DD40B34}"/>
              </a:ext>
            </a:extLst>
          </p:cNvPr>
          <p:cNvSpPr>
            <a:spLocks noGrp="1"/>
          </p:cNvSpPr>
          <p:nvPr>
            <p:ph type="chart" sz="quarter" idx="11" hasCustomPrompt="1"/>
          </p:nvPr>
        </p:nvSpPr>
        <p:spPr>
          <a:xfrm>
            <a:off x="623889" y="2760663"/>
            <a:ext cx="10944224" cy="3476625"/>
          </a:xfrm>
        </p:spPr>
        <p:txBody>
          <a:bodyPr/>
          <a:lstStyle>
            <a:lvl1pPr>
              <a:defRPr b="0" i="0">
                <a:latin typeface="Calibri Light" panose="020F0302020204030204" pitchFamily="34" charset="0"/>
                <a:cs typeface="Calibri Light" panose="020F0302020204030204" pitchFamily="34" charset="0"/>
              </a:defRPr>
            </a:lvl1pPr>
          </a:lstStyle>
          <a:p>
            <a:r>
              <a:rPr lang="nl-NL"/>
              <a:t>Klik op het pictogram als u een object wilt toevoegen</a:t>
            </a:r>
            <a:endParaRPr lang="nl-BE"/>
          </a:p>
        </p:txBody>
      </p:sp>
      <p:sp>
        <p:nvSpPr>
          <p:cNvPr id="5" name="Text Placeholder 3">
            <a:extLst>
              <a:ext uri="{FF2B5EF4-FFF2-40B4-BE49-F238E27FC236}">
                <a16:creationId xmlns:a16="http://schemas.microsoft.com/office/drawing/2014/main" id="{4A507705-E8A5-0A44-A7D0-4ECFDD431F4E}"/>
              </a:ext>
            </a:extLst>
          </p:cNvPr>
          <p:cNvSpPr>
            <a:spLocks noGrp="1"/>
          </p:cNvSpPr>
          <p:nvPr>
            <p:ph type="body" sz="quarter" idx="12" hasCustomPrompt="1"/>
          </p:nvPr>
        </p:nvSpPr>
        <p:spPr>
          <a:xfrm>
            <a:off x="623888" y="1690688"/>
            <a:ext cx="10936287" cy="885825"/>
          </a:xfrm>
        </p:spPr>
        <p:txBody>
          <a:bodyPr/>
          <a:lstStyle>
            <a:lvl1pPr>
              <a:defRPr b="0" i="0">
                <a:latin typeface="+mn-lt"/>
                <a:cs typeface="Calibri Light" panose="020F0302020204030204" pitchFamily="34" charset="0"/>
              </a:defRPr>
            </a:lvl1pPr>
          </a:lstStyle>
          <a:p>
            <a:r>
              <a:rPr lang="nl-NL"/>
              <a:t>Ondertitel</a:t>
            </a:r>
          </a:p>
        </p:txBody>
      </p:sp>
    </p:spTree>
    <p:extLst>
      <p:ext uri="{BB962C8B-B14F-4D97-AF65-F5344CB8AC3E}">
        <p14:creationId xmlns:p14="http://schemas.microsoft.com/office/powerpoint/2010/main" val="3683614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UAntwerpen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08025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nl-BE" noProof="0"/>
              <a:t>Klik om de stijl van de titel te bewerken</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a:t>
            </a:fld>
            <a:endParaRPr lang="nl-BE"/>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hasCustomPrompt="1"/>
          </p:nvPr>
        </p:nvSpPr>
        <p:spPr>
          <a:xfrm>
            <a:off x="623888" y="1516380"/>
            <a:ext cx="10944225" cy="4720907"/>
          </a:xfrm>
          <a:prstGeom prst="rect">
            <a:avLst/>
          </a:prstGeom>
        </p:spPr>
        <p:txBody>
          <a:bodyPr/>
          <a:lstStyle>
            <a:lvl1pPr>
              <a:defRPr/>
            </a:lvl1pPr>
            <a:lvl2pPr>
              <a:defRPr/>
            </a:lvl2pPr>
            <a:lvl3pPr>
              <a:defRPr/>
            </a:lvl3pPr>
            <a:lvl4pPr>
              <a:defRPr/>
            </a:lvl4pPr>
            <a:lvl5pPr>
              <a:defRPr/>
            </a:lvl5pPr>
            <a:lvl6pPr>
              <a:defRPr/>
            </a:lvl6pPr>
          </a:lstStyle>
          <a:p>
            <a:pPr lvl="0"/>
            <a:r>
              <a:rPr lang="nl-BE" noProof="0"/>
              <a:t>Eerste niveau</a:t>
            </a:r>
          </a:p>
          <a:p>
            <a:pPr lvl="1"/>
            <a:r>
              <a:rPr lang="nl-BE" noProof="0"/>
              <a:t>Tweede niveau</a:t>
            </a:r>
          </a:p>
          <a:p>
            <a:pPr lvl="2"/>
            <a:r>
              <a:rPr lang="nl-BE" noProof="0"/>
              <a:t>Derde niveau</a:t>
            </a:r>
          </a:p>
        </p:txBody>
      </p:sp>
    </p:spTree>
    <p:extLst>
      <p:ext uri="{BB962C8B-B14F-4D97-AF65-F5344CB8AC3E}">
        <p14:creationId xmlns:p14="http://schemas.microsoft.com/office/powerpoint/2010/main" val="3186268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UAntwerpen_titelroo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ABACC8-28A2-D34B-8A1E-5CF7BA9005CC}"/>
              </a:ext>
            </a:extLst>
          </p:cNvPr>
          <p:cNvSpPr/>
          <p:nvPr userDrawn="1"/>
        </p:nvSpPr>
        <p:spPr>
          <a:xfrm>
            <a:off x="623888" y="627478"/>
            <a:ext cx="10954551" cy="5618356"/>
          </a:xfrm>
          <a:custGeom>
            <a:avLst/>
            <a:gdLst>
              <a:gd name="connsiteX0" fmla="*/ 0 w 10296525"/>
              <a:gd name="connsiteY0" fmla="*/ 0 h 4968875"/>
              <a:gd name="connsiteX1" fmla="*/ 10296525 w 10296525"/>
              <a:gd name="connsiteY1" fmla="*/ 0 h 4968875"/>
              <a:gd name="connsiteX2" fmla="*/ 10296525 w 10296525"/>
              <a:gd name="connsiteY2" fmla="*/ 4968875 h 4968875"/>
              <a:gd name="connsiteX3" fmla="*/ 253304 w 10296525"/>
              <a:gd name="connsiteY3" fmla="*/ 4968875 h 4968875"/>
              <a:gd name="connsiteX4" fmla="*/ 202263 w 10296525"/>
              <a:gd name="connsiteY4" fmla="*/ 4963730 h 4968875"/>
              <a:gd name="connsiteX5" fmla="*/ 0 w 10296525"/>
              <a:gd name="connsiteY5" fmla="*/ 4715562 h 4968875"/>
              <a:gd name="connsiteX6" fmla="*/ 0 w 10296525"/>
              <a:gd name="connsiteY6" fmla="*/ 0 h 4968875"/>
              <a:gd name="connsiteX0" fmla="*/ 0 w 10629811"/>
              <a:gd name="connsiteY0" fmla="*/ 0 h 4968875"/>
              <a:gd name="connsiteX1" fmla="*/ 10629811 w 10629811"/>
              <a:gd name="connsiteY1" fmla="*/ 8546 h 4968875"/>
              <a:gd name="connsiteX2" fmla="*/ 10296525 w 10629811"/>
              <a:gd name="connsiteY2" fmla="*/ 4968875 h 4968875"/>
              <a:gd name="connsiteX3" fmla="*/ 253304 w 10629811"/>
              <a:gd name="connsiteY3" fmla="*/ 4968875 h 4968875"/>
              <a:gd name="connsiteX4" fmla="*/ 202263 w 10629811"/>
              <a:gd name="connsiteY4" fmla="*/ 4963730 h 4968875"/>
              <a:gd name="connsiteX5" fmla="*/ 0 w 10629811"/>
              <a:gd name="connsiteY5" fmla="*/ 4715562 h 4968875"/>
              <a:gd name="connsiteX6" fmla="*/ 0 w 10629811"/>
              <a:gd name="connsiteY6" fmla="*/ 0 h 4968875"/>
              <a:gd name="connsiteX0" fmla="*/ 0 w 10629811"/>
              <a:gd name="connsiteY0" fmla="*/ 0 h 4977421"/>
              <a:gd name="connsiteX1" fmla="*/ 10629811 w 10629811"/>
              <a:gd name="connsiteY1" fmla="*/ 8546 h 4977421"/>
              <a:gd name="connsiteX2" fmla="*/ 10629811 w 10629811"/>
              <a:gd name="connsiteY2" fmla="*/ 4977421 h 4977421"/>
              <a:gd name="connsiteX3" fmla="*/ 253304 w 10629811"/>
              <a:gd name="connsiteY3" fmla="*/ 4968875 h 4977421"/>
              <a:gd name="connsiteX4" fmla="*/ 202263 w 10629811"/>
              <a:gd name="connsiteY4" fmla="*/ 4963730 h 4977421"/>
              <a:gd name="connsiteX5" fmla="*/ 0 w 10629811"/>
              <a:gd name="connsiteY5" fmla="*/ 4715562 h 4977421"/>
              <a:gd name="connsiteX6" fmla="*/ 0 w 10629811"/>
              <a:gd name="connsiteY6" fmla="*/ 0 h 4977421"/>
              <a:gd name="connsiteX0" fmla="*/ 8545 w 10629811"/>
              <a:gd name="connsiteY0" fmla="*/ 0 h 5618356"/>
              <a:gd name="connsiteX1" fmla="*/ 10629811 w 10629811"/>
              <a:gd name="connsiteY1" fmla="*/ 649481 h 5618356"/>
              <a:gd name="connsiteX2" fmla="*/ 10629811 w 10629811"/>
              <a:gd name="connsiteY2" fmla="*/ 5618356 h 5618356"/>
              <a:gd name="connsiteX3" fmla="*/ 253304 w 10629811"/>
              <a:gd name="connsiteY3" fmla="*/ 5609810 h 5618356"/>
              <a:gd name="connsiteX4" fmla="*/ 202263 w 10629811"/>
              <a:gd name="connsiteY4" fmla="*/ 5604665 h 5618356"/>
              <a:gd name="connsiteX5" fmla="*/ 0 w 10629811"/>
              <a:gd name="connsiteY5" fmla="*/ 5356497 h 5618356"/>
              <a:gd name="connsiteX6" fmla="*/ 8545 w 10629811"/>
              <a:gd name="connsiteY6" fmla="*/ 0 h 5618356"/>
              <a:gd name="connsiteX0" fmla="*/ 8545 w 10946005"/>
              <a:gd name="connsiteY0" fmla="*/ 0 h 5618356"/>
              <a:gd name="connsiteX1" fmla="*/ 10946005 w 10946005"/>
              <a:gd name="connsiteY1" fmla="*/ 8546 h 5618356"/>
              <a:gd name="connsiteX2" fmla="*/ 10629811 w 10946005"/>
              <a:gd name="connsiteY2" fmla="*/ 5618356 h 5618356"/>
              <a:gd name="connsiteX3" fmla="*/ 253304 w 10946005"/>
              <a:gd name="connsiteY3" fmla="*/ 5609810 h 5618356"/>
              <a:gd name="connsiteX4" fmla="*/ 202263 w 10946005"/>
              <a:gd name="connsiteY4" fmla="*/ 5604665 h 5618356"/>
              <a:gd name="connsiteX5" fmla="*/ 0 w 10946005"/>
              <a:gd name="connsiteY5" fmla="*/ 5356497 h 5618356"/>
              <a:gd name="connsiteX6" fmla="*/ 8545 w 10946005"/>
              <a:gd name="connsiteY6" fmla="*/ 0 h 5618356"/>
              <a:gd name="connsiteX0" fmla="*/ 8545 w 10954551"/>
              <a:gd name="connsiteY0" fmla="*/ 0 h 5618356"/>
              <a:gd name="connsiteX1" fmla="*/ 10946005 w 10954551"/>
              <a:gd name="connsiteY1" fmla="*/ 8546 h 5618356"/>
              <a:gd name="connsiteX2" fmla="*/ 10954551 w 10954551"/>
              <a:gd name="connsiteY2" fmla="*/ 5618356 h 5618356"/>
              <a:gd name="connsiteX3" fmla="*/ 253304 w 10954551"/>
              <a:gd name="connsiteY3" fmla="*/ 5609810 h 5618356"/>
              <a:gd name="connsiteX4" fmla="*/ 202263 w 10954551"/>
              <a:gd name="connsiteY4" fmla="*/ 5604665 h 5618356"/>
              <a:gd name="connsiteX5" fmla="*/ 0 w 10954551"/>
              <a:gd name="connsiteY5" fmla="*/ 5356497 h 5618356"/>
              <a:gd name="connsiteX6" fmla="*/ 8545 w 10954551"/>
              <a:gd name="connsiteY6" fmla="*/ 0 h 56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4551" h="5618356">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Tijdelijke aanduiding voor titel 1">
            <a:extLst>
              <a:ext uri="{FF2B5EF4-FFF2-40B4-BE49-F238E27FC236}">
                <a16:creationId xmlns:a16="http://schemas.microsoft.com/office/drawing/2014/main" id="{31D26ADD-50E0-864E-879F-AED5604BF2AB}"/>
              </a:ext>
            </a:extLst>
          </p:cNvPr>
          <p:cNvSpPr>
            <a:spLocks noGrp="1"/>
          </p:cNvSpPr>
          <p:nvPr>
            <p:ph type="title" hasCustomPrompt="1"/>
          </p:nvPr>
        </p:nvSpPr>
        <p:spPr>
          <a:xfrm>
            <a:off x="614453" y="2318879"/>
            <a:ext cx="1096398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nl-BE"/>
          </a:p>
        </p:txBody>
      </p:sp>
      <p:sp>
        <p:nvSpPr>
          <p:cNvPr id="6" name="Text Placeholder 6">
            <a:extLst>
              <a:ext uri="{FF2B5EF4-FFF2-40B4-BE49-F238E27FC236}">
                <a16:creationId xmlns:a16="http://schemas.microsoft.com/office/drawing/2014/main" id="{2534ABFA-B94B-7346-9AA3-E2278EC84FE9}"/>
              </a:ext>
            </a:extLst>
          </p:cNvPr>
          <p:cNvSpPr>
            <a:spLocks noGrp="1"/>
          </p:cNvSpPr>
          <p:nvPr>
            <p:ph type="body" sz="quarter" idx="10" hasCustomPrompt="1"/>
          </p:nvPr>
        </p:nvSpPr>
        <p:spPr>
          <a:xfrm>
            <a:off x="614453" y="4071937"/>
            <a:ext cx="10963985" cy="1043343"/>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pPr lvl="0"/>
            <a:r>
              <a:rPr lang="en-GB" err="1"/>
              <a:t>Klik</a:t>
            </a:r>
            <a:r>
              <a:rPr lang="en-GB"/>
              <a:t> om de </a:t>
            </a:r>
            <a:r>
              <a:rPr lang="en-GB" err="1"/>
              <a:t>stijl</a:t>
            </a:r>
            <a:r>
              <a:rPr lang="en-GB"/>
              <a:t> van de master </a:t>
            </a:r>
            <a:r>
              <a:rPr lang="en-GB" err="1"/>
              <a:t>ondertitel</a:t>
            </a:r>
            <a:r>
              <a:rPr lang="en-GB"/>
              <a:t> </a:t>
            </a:r>
            <a:r>
              <a:rPr lang="en-GB" err="1"/>
              <a:t>te</a:t>
            </a:r>
            <a:r>
              <a:rPr lang="en-GB"/>
              <a:t> </a:t>
            </a:r>
            <a:r>
              <a:rPr lang="en-GB" err="1"/>
              <a:t>bewerken</a:t>
            </a:r>
            <a:endParaRPr lang="en-GB"/>
          </a:p>
        </p:txBody>
      </p:sp>
      <p:pic>
        <p:nvPicPr>
          <p:cNvPr id="8" name="Afbeelding 7">
            <a:extLst>
              <a:ext uri="{FF2B5EF4-FFF2-40B4-BE49-F238E27FC236}">
                <a16:creationId xmlns:a16="http://schemas.microsoft.com/office/drawing/2014/main" id="{8A4E5934-9A08-7D46-AB52-9B1B9672244A}"/>
              </a:ext>
            </a:extLst>
          </p:cNvPr>
          <p:cNvPicPr>
            <a:picLocks noChangeAspect="1"/>
          </p:cNvPicPr>
          <p:nvPr userDrawn="1"/>
        </p:nvPicPr>
        <p:blipFill>
          <a:blip r:embed="rId2"/>
          <a:stretch>
            <a:fillRect/>
          </a:stretch>
        </p:blipFill>
        <p:spPr>
          <a:xfrm>
            <a:off x="623888" y="6432550"/>
            <a:ext cx="888424" cy="223200"/>
          </a:xfrm>
          <a:prstGeom prst="rect">
            <a:avLst/>
          </a:prstGeom>
        </p:spPr>
      </p:pic>
    </p:spTree>
    <p:extLst>
      <p:ext uri="{BB962C8B-B14F-4D97-AF65-F5344CB8AC3E}">
        <p14:creationId xmlns:p14="http://schemas.microsoft.com/office/powerpoint/2010/main" val="4011381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Antwerpen_titelroodvolvlak">
    <p:bg>
      <p:bgPr>
        <a:solidFill>
          <a:schemeClr val="accent2"/>
        </a:solidFill>
        <a:effectLst/>
      </p:bgPr>
    </p:bg>
    <p:spTree>
      <p:nvGrpSpPr>
        <p:cNvPr id="1" name=""/>
        <p:cNvGrpSpPr/>
        <p:nvPr/>
      </p:nvGrpSpPr>
      <p:grpSpPr>
        <a:xfrm>
          <a:off x="0" y="0"/>
          <a:ext cx="0" cy="0"/>
          <a:chOff x="0" y="0"/>
          <a:chExt cx="0" cy="0"/>
        </a:xfrm>
      </p:grpSpPr>
      <p:sp>
        <p:nvSpPr>
          <p:cNvPr id="3" name="Tijdelijke aanduiding voor titel 1">
            <a:extLst>
              <a:ext uri="{FF2B5EF4-FFF2-40B4-BE49-F238E27FC236}">
                <a16:creationId xmlns:a16="http://schemas.microsoft.com/office/drawing/2014/main" id="{7ABBDCB5-5D2A-8947-AEB8-B06A6093E366}"/>
              </a:ext>
            </a:extLst>
          </p:cNvPr>
          <p:cNvSpPr>
            <a:spLocks noGrp="1"/>
          </p:cNvSpPr>
          <p:nvPr>
            <p:ph type="title" hasCustomPrompt="1"/>
          </p:nvPr>
        </p:nvSpPr>
        <p:spPr>
          <a:xfrm>
            <a:off x="623888" y="2737623"/>
            <a:ext cx="1094422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nl-BE"/>
          </a:p>
        </p:txBody>
      </p:sp>
      <p:pic>
        <p:nvPicPr>
          <p:cNvPr id="4" name="Afbeelding 3">
            <a:extLst>
              <a:ext uri="{FF2B5EF4-FFF2-40B4-BE49-F238E27FC236}">
                <a16:creationId xmlns:a16="http://schemas.microsoft.com/office/drawing/2014/main" id="{835C0A10-7AE5-B54C-981D-2DBA7B6F3497}"/>
              </a:ext>
            </a:extLst>
          </p:cNvPr>
          <p:cNvPicPr>
            <a:picLocks noChangeAspect="1"/>
          </p:cNvPicPr>
          <p:nvPr userDrawn="1"/>
        </p:nvPicPr>
        <p:blipFill>
          <a:blip r:embed="rId2"/>
          <a:stretch>
            <a:fillRect/>
          </a:stretch>
        </p:blipFill>
        <p:spPr>
          <a:xfrm>
            <a:off x="4932160" y="1546407"/>
            <a:ext cx="2064856" cy="518757"/>
          </a:xfrm>
          <a:prstGeom prst="rect">
            <a:avLst/>
          </a:prstGeom>
        </p:spPr>
      </p:pic>
      <p:sp>
        <p:nvSpPr>
          <p:cNvPr id="5" name="Text Placeholder 6">
            <a:extLst>
              <a:ext uri="{FF2B5EF4-FFF2-40B4-BE49-F238E27FC236}">
                <a16:creationId xmlns:a16="http://schemas.microsoft.com/office/drawing/2014/main" id="{DBF08461-C600-4C47-803A-43BF0EAD9B39}"/>
              </a:ext>
            </a:extLst>
          </p:cNvPr>
          <p:cNvSpPr>
            <a:spLocks noGrp="1"/>
          </p:cNvSpPr>
          <p:nvPr>
            <p:ph type="body" sz="quarter" idx="10" hasCustomPrompt="1"/>
          </p:nvPr>
        </p:nvSpPr>
        <p:spPr>
          <a:xfrm>
            <a:off x="623888" y="4471987"/>
            <a:ext cx="10944225" cy="1062037"/>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pPr lvl="0"/>
            <a:r>
              <a:rPr lang="en-GB" err="1"/>
              <a:t>Klik</a:t>
            </a:r>
            <a:r>
              <a:rPr lang="en-GB"/>
              <a:t> om de </a:t>
            </a:r>
            <a:r>
              <a:rPr lang="en-GB" err="1"/>
              <a:t>stijl</a:t>
            </a:r>
            <a:r>
              <a:rPr lang="en-GB"/>
              <a:t> van de master </a:t>
            </a:r>
            <a:r>
              <a:rPr lang="en-GB" err="1"/>
              <a:t>ondertitel</a:t>
            </a:r>
            <a:r>
              <a:rPr lang="en-GB"/>
              <a:t> </a:t>
            </a:r>
            <a:r>
              <a:rPr lang="en-GB" err="1"/>
              <a:t>te</a:t>
            </a:r>
            <a:r>
              <a:rPr lang="en-GB"/>
              <a:t> </a:t>
            </a:r>
            <a:r>
              <a:rPr lang="en-GB" err="1"/>
              <a:t>bewerken</a:t>
            </a:r>
            <a:endParaRPr lang="en-GB"/>
          </a:p>
        </p:txBody>
      </p:sp>
      <p:pic>
        <p:nvPicPr>
          <p:cNvPr id="6" name="Picture 5" descr="A blue and white sign with white text&#10;&#10;AI-generated content may be incorrect.">
            <a:extLst>
              <a:ext uri="{FF2B5EF4-FFF2-40B4-BE49-F238E27FC236}">
                <a16:creationId xmlns:a16="http://schemas.microsoft.com/office/drawing/2014/main" id="{CC114AB8-980C-3E4C-37ED-78615D16BA29}"/>
              </a:ext>
            </a:extLst>
          </p:cNvPr>
          <p:cNvPicPr>
            <a:picLocks noChangeAspect="1"/>
          </p:cNvPicPr>
          <p:nvPr userDrawn="1"/>
        </p:nvPicPr>
        <p:blipFill>
          <a:blip r:embed="rId3"/>
          <a:stretch>
            <a:fillRect/>
          </a:stretch>
        </p:blipFill>
        <p:spPr>
          <a:xfrm>
            <a:off x="2441445" y="1547747"/>
            <a:ext cx="1450302" cy="517417"/>
          </a:xfrm>
          <a:prstGeom prst="rect">
            <a:avLst/>
          </a:prstGeom>
        </p:spPr>
      </p:pic>
      <p:pic>
        <p:nvPicPr>
          <p:cNvPr id="7" name="Afbeelding 4">
            <a:extLst>
              <a:ext uri="{FF2B5EF4-FFF2-40B4-BE49-F238E27FC236}">
                <a16:creationId xmlns:a16="http://schemas.microsoft.com/office/drawing/2014/main" id="{404B35B0-4CA7-D8FF-6EEF-33E8E9FDBCA8}"/>
              </a:ext>
            </a:extLst>
          </p:cNvPr>
          <p:cNvPicPr>
            <a:picLocks noChangeAspect="1"/>
          </p:cNvPicPr>
          <p:nvPr userDrawn="1"/>
        </p:nvPicPr>
        <p:blipFill>
          <a:blip r:embed="rId4"/>
          <a:stretch>
            <a:fillRect/>
          </a:stretch>
        </p:blipFill>
        <p:spPr>
          <a:xfrm>
            <a:off x="8037430" y="1545217"/>
            <a:ext cx="3524110" cy="529768"/>
          </a:xfrm>
          <a:prstGeom prst="rect">
            <a:avLst/>
          </a:prstGeom>
        </p:spPr>
      </p:pic>
    </p:spTree>
    <p:extLst>
      <p:ext uri="{BB962C8B-B14F-4D97-AF65-F5344CB8AC3E}">
        <p14:creationId xmlns:p14="http://schemas.microsoft.com/office/powerpoint/2010/main" val="381238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Antwerpen_titelroo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ABACC8-28A2-D34B-8A1E-5CF7BA9005CC}"/>
              </a:ext>
            </a:extLst>
          </p:cNvPr>
          <p:cNvSpPr/>
          <p:nvPr userDrawn="1"/>
        </p:nvSpPr>
        <p:spPr>
          <a:xfrm>
            <a:off x="623888" y="627478"/>
            <a:ext cx="10954551" cy="5618356"/>
          </a:xfrm>
          <a:custGeom>
            <a:avLst/>
            <a:gdLst>
              <a:gd name="connsiteX0" fmla="*/ 0 w 10296525"/>
              <a:gd name="connsiteY0" fmla="*/ 0 h 4968875"/>
              <a:gd name="connsiteX1" fmla="*/ 10296525 w 10296525"/>
              <a:gd name="connsiteY1" fmla="*/ 0 h 4968875"/>
              <a:gd name="connsiteX2" fmla="*/ 10296525 w 10296525"/>
              <a:gd name="connsiteY2" fmla="*/ 4968875 h 4968875"/>
              <a:gd name="connsiteX3" fmla="*/ 253304 w 10296525"/>
              <a:gd name="connsiteY3" fmla="*/ 4968875 h 4968875"/>
              <a:gd name="connsiteX4" fmla="*/ 202263 w 10296525"/>
              <a:gd name="connsiteY4" fmla="*/ 4963730 h 4968875"/>
              <a:gd name="connsiteX5" fmla="*/ 0 w 10296525"/>
              <a:gd name="connsiteY5" fmla="*/ 4715562 h 4968875"/>
              <a:gd name="connsiteX6" fmla="*/ 0 w 10296525"/>
              <a:gd name="connsiteY6" fmla="*/ 0 h 4968875"/>
              <a:gd name="connsiteX0" fmla="*/ 0 w 10629811"/>
              <a:gd name="connsiteY0" fmla="*/ 0 h 4968875"/>
              <a:gd name="connsiteX1" fmla="*/ 10629811 w 10629811"/>
              <a:gd name="connsiteY1" fmla="*/ 8546 h 4968875"/>
              <a:gd name="connsiteX2" fmla="*/ 10296525 w 10629811"/>
              <a:gd name="connsiteY2" fmla="*/ 4968875 h 4968875"/>
              <a:gd name="connsiteX3" fmla="*/ 253304 w 10629811"/>
              <a:gd name="connsiteY3" fmla="*/ 4968875 h 4968875"/>
              <a:gd name="connsiteX4" fmla="*/ 202263 w 10629811"/>
              <a:gd name="connsiteY4" fmla="*/ 4963730 h 4968875"/>
              <a:gd name="connsiteX5" fmla="*/ 0 w 10629811"/>
              <a:gd name="connsiteY5" fmla="*/ 4715562 h 4968875"/>
              <a:gd name="connsiteX6" fmla="*/ 0 w 10629811"/>
              <a:gd name="connsiteY6" fmla="*/ 0 h 4968875"/>
              <a:gd name="connsiteX0" fmla="*/ 0 w 10629811"/>
              <a:gd name="connsiteY0" fmla="*/ 0 h 4977421"/>
              <a:gd name="connsiteX1" fmla="*/ 10629811 w 10629811"/>
              <a:gd name="connsiteY1" fmla="*/ 8546 h 4977421"/>
              <a:gd name="connsiteX2" fmla="*/ 10629811 w 10629811"/>
              <a:gd name="connsiteY2" fmla="*/ 4977421 h 4977421"/>
              <a:gd name="connsiteX3" fmla="*/ 253304 w 10629811"/>
              <a:gd name="connsiteY3" fmla="*/ 4968875 h 4977421"/>
              <a:gd name="connsiteX4" fmla="*/ 202263 w 10629811"/>
              <a:gd name="connsiteY4" fmla="*/ 4963730 h 4977421"/>
              <a:gd name="connsiteX5" fmla="*/ 0 w 10629811"/>
              <a:gd name="connsiteY5" fmla="*/ 4715562 h 4977421"/>
              <a:gd name="connsiteX6" fmla="*/ 0 w 10629811"/>
              <a:gd name="connsiteY6" fmla="*/ 0 h 4977421"/>
              <a:gd name="connsiteX0" fmla="*/ 8545 w 10629811"/>
              <a:gd name="connsiteY0" fmla="*/ 0 h 5618356"/>
              <a:gd name="connsiteX1" fmla="*/ 10629811 w 10629811"/>
              <a:gd name="connsiteY1" fmla="*/ 649481 h 5618356"/>
              <a:gd name="connsiteX2" fmla="*/ 10629811 w 10629811"/>
              <a:gd name="connsiteY2" fmla="*/ 5618356 h 5618356"/>
              <a:gd name="connsiteX3" fmla="*/ 253304 w 10629811"/>
              <a:gd name="connsiteY3" fmla="*/ 5609810 h 5618356"/>
              <a:gd name="connsiteX4" fmla="*/ 202263 w 10629811"/>
              <a:gd name="connsiteY4" fmla="*/ 5604665 h 5618356"/>
              <a:gd name="connsiteX5" fmla="*/ 0 w 10629811"/>
              <a:gd name="connsiteY5" fmla="*/ 5356497 h 5618356"/>
              <a:gd name="connsiteX6" fmla="*/ 8545 w 10629811"/>
              <a:gd name="connsiteY6" fmla="*/ 0 h 5618356"/>
              <a:gd name="connsiteX0" fmla="*/ 8545 w 10946005"/>
              <a:gd name="connsiteY0" fmla="*/ 0 h 5618356"/>
              <a:gd name="connsiteX1" fmla="*/ 10946005 w 10946005"/>
              <a:gd name="connsiteY1" fmla="*/ 8546 h 5618356"/>
              <a:gd name="connsiteX2" fmla="*/ 10629811 w 10946005"/>
              <a:gd name="connsiteY2" fmla="*/ 5618356 h 5618356"/>
              <a:gd name="connsiteX3" fmla="*/ 253304 w 10946005"/>
              <a:gd name="connsiteY3" fmla="*/ 5609810 h 5618356"/>
              <a:gd name="connsiteX4" fmla="*/ 202263 w 10946005"/>
              <a:gd name="connsiteY4" fmla="*/ 5604665 h 5618356"/>
              <a:gd name="connsiteX5" fmla="*/ 0 w 10946005"/>
              <a:gd name="connsiteY5" fmla="*/ 5356497 h 5618356"/>
              <a:gd name="connsiteX6" fmla="*/ 8545 w 10946005"/>
              <a:gd name="connsiteY6" fmla="*/ 0 h 5618356"/>
              <a:gd name="connsiteX0" fmla="*/ 8545 w 10954551"/>
              <a:gd name="connsiteY0" fmla="*/ 0 h 5618356"/>
              <a:gd name="connsiteX1" fmla="*/ 10946005 w 10954551"/>
              <a:gd name="connsiteY1" fmla="*/ 8546 h 5618356"/>
              <a:gd name="connsiteX2" fmla="*/ 10954551 w 10954551"/>
              <a:gd name="connsiteY2" fmla="*/ 5618356 h 5618356"/>
              <a:gd name="connsiteX3" fmla="*/ 253304 w 10954551"/>
              <a:gd name="connsiteY3" fmla="*/ 5609810 h 5618356"/>
              <a:gd name="connsiteX4" fmla="*/ 202263 w 10954551"/>
              <a:gd name="connsiteY4" fmla="*/ 5604665 h 5618356"/>
              <a:gd name="connsiteX5" fmla="*/ 0 w 10954551"/>
              <a:gd name="connsiteY5" fmla="*/ 5356497 h 5618356"/>
              <a:gd name="connsiteX6" fmla="*/ 8545 w 10954551"/>
              <a:gd name="connsiteY6" fmla="*/ 0 h 56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4551" h="5618356">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Tijdelijke aanduiding voor titel 1">
            <a:extLst>
              <a:ext uri="{FF2B5EF4-FFF2-40B4-BE49-F238E27FC236}">
                <a16:creationId xmlns:a16="http://schemas.microsoft.com/office/drawing/2014/main" id="{31D26ADD-50E0-864E-879F-AED5604BF2AB}"/>
              </a:ext>
            </a:extLst>
          </p:cNvPr>
          <p:cNvSpPr>
            <a:spLocks noGrp="1"/>
          </p:cNvSpPr>
          <p:nvPr>
            <p:ph type="title" hasCustomPrompt="1"/>
          </p:nvPr>
        </p:nvSpPr>
        <p:spPr>
          <a:xfrm>
            <a:off x="614453" y="2318879"/>
            <a:ext cx="1096398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nl-BE"/>
          </a:p>
        </p:txBody>
      </p:sp>
      <p:sp>
        <p:nvSpPr>
          <p:cNvPr id="6" name="Text Placeholder 6">
            <a:extLst>
              <a:ext uri="{FF2B5EF4-FFF2-40B4-BE49-F238E27FC236}">
                <a16:creationId xmlns:a16="http://schemas.microsoft.com/office/drawing/2014/main" id="{2534ABFA-B94B-7346-9AA3-E2278EC84FE9}"/>
              </a:ext>
            </a:extLst>
          </p:cNvPr>
          <p:cNvSpPr>
            <a:spLocks noGrp="1"/>
          </p:cNvSpPr>
          <p:nvPr>
            <p:ph type="body" sz="quarter" idx="10" hasCustomPrompt="1"/>
          </p:nvPr>
        </p:nvSpPr>
        <p:spPr>
          <a:xfrm>
            <a:off x="614453" y="4071937"/>
            <a:ext cx="10963985" cy="1043343"/>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pPr lvl="0"/>
            <a:r>
              <a:rPr lang="en-GB" err="1"/>
              <a:t>Klik</a:t>
            </a:r>
            <a:r>
              <a:rPr lang="en-GB"/>
              <a:t> om de </a:t>
            </a:r>
            <a:r>
              <a:rPr lang="en-GB" err="1"/>
              <a:t>stijl</a:t>
            </a:r>
            <a:r>
              <a:rPr lang="en-GB"/>
              <a:t> van de master </a:t>
            </a:r>
            <a:r>
              <a:rPr lang="en-GB" err="1"/>
              <a:t>ondertitel</a:t>
            </a:r>
            <a:r>
              <a:rPr lang="en-GB"/>
              <a:t> </a:t>
            </a:r>
            <a:r>
              <a:rPr lang="en-GB" err="1"/>
              <a:t>te</a:t>
            </a:r>
            <a:r>
              <a:rPr lang="en-GB"/>
              <a:t> </a:t>
            </a:r>
            <a:r>
              <a:rPr lang="en-GB" err="1"/>
              <a:t>bewerken</a:t>
            </a:r>
            <a:endParaRPr lang="en-GB"/>
          </a:p>
        </p:txBody>
      </p:sp>
      <p:pic>
        <p:nvPicPr>
          <p:cNvPr id="8" name="Afbeelding 7">
            <a:extLst>
              <a:ext uri="{FF2B5EF4-FFF2-40B4-BE49-F238E27FC236}">
                <a16:creationId xmlns:a16="http://schemas.microsoft.com/office/drawing/2014/main" id="{8A4E5934-9A08-7D46-AB52-9B1B9672244A}"/>
              </a:ext>
            </a:extLst>
          </p:cNvPr>
          <p:cNvPicPr>
            <a:picLocks noChangeAspect="1"/>
          </p:cNvPicPr>
          <p:nvPr userDrawn="1"/>
        </p:nvPicPr>
        <p:blipFill>
          <a:blip r:embed="rId2"/>
          <a:stretch>
            <a:fillRect/>
          </a:stretch>
        </p:blipFill>
        <p:spPr>
          <a:xfrm>
            <a:off x="623888" y="6432550"/>
            <a:ext cx="888424" cy="223200"/>
          </a:xfrm>
          <a:prstGeom prst="rect">
            <a:avLst/>
          </a:prstGeom>
        </p:spPr>
      </p:pic>
      <p:pic>
        <p:nvPicPr>
          <p:cNvPr id="2" name="Picture 1" descr="A blue and white sign with white text&#10;&#10;AI-generated content may be incorrect.">
            <a:extLst>
              <a:ext uri="{FF2B5EF4-FFF2-40B4-BE49-F238E27FC236}">
                <a16:creationId xmlns:a16="http://schemas.microsoft.com/office/drawing/2014/main" id="{C6226ACB-3E9B-335A-226F-FAAE7C7C68F0}"/>
              </a:ext>
            </a:extLst>
          </p:cNvPr>
          <p:cNvPicPr>
            <a:picLocks noChangeAspect="1"/>
          </p:cNvPicPr>
          <p:nvPr userDrawn="1"/>
        </p:nvPicPr>
        <p:blipFill>
          <a:blip r:embed="rId3"/>
          <a:stretch>
            <a:fillRect/>
          </a:stretch>
        </p:blipFill>
        <p:spPr>
          <a:xfrm>
            <a:off x="1831845" y="6432551"/>
            <a:ext cx="635130" cy="226592"/>
          </a:xfrm>
          <a:prstGeom prst="rect">
            <a:avLst/>
          </a:prstGeom>
        </p:spPr>
      </p:pic>
    </p:spTree>
    <p:extLst>
      <p:ext uri="{BB962C8B-B14F-4D97-AF65-F5344CB8AC3E}">
        <p14:creationId xmlns:p14="http://schemas.microsoft.com/office/powerpoint/2010/main" val="352378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Antwerpen_beeldentek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564313" y="620713"/>
            <a:ext cx="5003800" cy="1385085"/>
          </a:xfrm>
        </p:spPr>
        <p:txBody>
          <a:bodyPr/>
          <a:lstStyle>
            <a:lvl1pPr>
              <a:defRPr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8" name="Tijdelijke aanduiding voor inhoud 19">
            <a:extLst>
              <a:ext uri="{FF2B5EF4-FFF2-40B4-BE49-F238E27FC236}">
                <a16:creationId xmlns:a16="http://schemas.microsoft.com/office/drawing/2014/main" id="{BE210D56-4E21-934F-8202-FD47D01F6AAF}"/>
              </a:ext>
            </a:extLst>
          </p:cNvPr>
          <p:cNvSpPr>
            <a:spLocks noGrp="1"/>
          </p:cNvSpPr>
          <p:nvPr>
            <p:ph sz="quarter" idx="11" hasCustomPrompt="1"/>
          </p:nvPr>
        </p:nvSpPr>
        <p:spPr>
          <a:xfrm>
            <a:off x="6564313" y="2272145"/>
            <a:ext cx="5003800" cy="3965142"/>
          </a:xfrm>
        </p:spPr>
        <p:txBody>
          <a:bodyPr lIns="0" tIns="0" rIns="0" bIns="0"/>
          <a:lstStyle>
            <a:lvl1pPr>
              <a:defRPr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179148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Antwerpen_1beeldmetU">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C3132F7D-D063-1C4B-8D0F-49AC33221A42}"/>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3398203282"/>
      </p:ext>
    </p:extLst>
  </p:cSld>
  <p:clrMapOvr>
    <a:masterClrMapping/>
  </p:clrMapOvr>
  <p:extLst>
    <p:ext uri="{DCECCB84-F9BA-43D5-87BE-67443E8EF086}">
      <p15:sldGuideLst xmlns:p15="http://schemas.microsoft.com/office/powerpoint/2012/main">
        <p15:guide id="1" orient="horz" pos="39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Antwerpen_1bee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999222-05DA-F24F-99F4-A098BCC40D85}"/>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pic>
        <p:nvPicPr>
          <p:cNvPr id="4" name="Afbeelding 3">
            <a:extLst>
              <a:ext uri="{FF2B5EF4-FFF2-40B4-BE49-F238E27FC236}">
                <a16:creationId xmlns:a16="http://schemas.microsoft.com/office/drawing/2014/main" id="{242017C2-62B9-7241-8D8F-9F2D5F7E62A9}"/>
              </a:ext>
            </a:extLst>
          </p:cNvPr>
          <p:cNvPicPr>
            <a:picLocks noChangeAspect="1"/>
          </p:cNvPicPr>
          <p:nvPr userDrawn="1"/>
        </p:nvPicPr>
        <p:blipFill>
          <a:blip r:embed="rId2"/>
          <a:stretch>
            <a:fillRect/>
          </a:stretch>
        </p:blipFill>
        <p:spPr>
          <a:xfrm>
            <a:off x="623888" y="6432550"/>
            <a:ext cx="888424" cy="223200"/>
          </a:xfrm>
          <a:prstGeom prst="rect">
            <a:avLst/>
          </a:prstGeom>
        </p:spPr>
      </p:pic>
    </p:spTree>
    <p:extLst>
      <p:ext uri="{BB962C8B-B14F-4D97-AF65-F5344CB8AC3E}">
        <p14:creationId xmlns:p14="http://schemas.microsoft.com/office/powerpoint/2010/main" val="4196090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Antwerpen_1beeldenquote">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BF020726-1AA6-EE4D-9CD8-9B40673609EC}"/>
              </a:ext>
            </a:extLst>
          </p:cNvPr>
          <p:cNvSpPr>
            <a:spLocks noGrp="1"/>
          </p:cNvSpPr>
          <p:nvPr>
            <p:ph type="pic" sz="quarter" idx="10" hasCustomPrompt="1"/>
          </p:nvPr>
        </p:nvSpPr>
        <p:spPr>
          <a:xfrm>
            <a:off x="0" y="0"/>
            <a:ext cx="12192000" cy="6858000"/>
          </a:xfrm>
          <a:prstGeom prst="rect">
            <a:avLst/>
          </a:prstGeom>
          <a:solidFill>
            <a:schemeClr val="accent1"/>
          </a:solid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 op het pictogram om een afbeelding wilt toevoegen</a:t>
            </a:r>
            <a:endParaRPr lang="nl-BE"/>
          </a:p>
          <a:p>
            <a:endParaRPr lang="nl-BE"/>
          </a:p>
        </p:txBody>
      </p:sp>
      <p:sp>
        <p:nvSpPr>
          <p:cNvPr id="4" name="Tijdelijke aanduiding voor tekst 5">
            <a:extLst>
              <a:ext uri="{FF2B5EF4-FFF2-40B4-BE49-F238E27FC236}">
                <a16:creationId xmlns:a16="http://schemas.microsoft.com/office/drawing/2014/main" id="{89753A3A-E019-254C-9677-C9C519017AAD}"/>
              </a:ext>
            </a:extLst>
          </p:cNvPr>
          <p:cNvSpPr>
            <a:spLocks noGrp="1"/>
          </p:cNvSpPr>
          <p:nvPr>
            <p:ph type="body" sz="quarter" idx="12" hasCustomPrompt="1"/>
          </p:nvPr>
        </p:nvSpPr>
        <p:spPr>
          <a:xfrm>
            <a:off x="7806518" y="3613790"/>
            <a:ext cx="376159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nl-NL"/>
              <a:t>Voornaam Naam</a:t>
            </a:r>
            <a:endParaRPr lang="nl-BE"/>
          </a:p>
        </p:txBody>
      </p:sp>
      <p:sp>
        <p:nvSpPr>
          <p:cNvPr id="5" name="Text Placeholder 14">
            <a:extLst>
              <a:ext uri="{FF2B5EF4-FFF2-40B4-BE49-F238E27FC236}">
                <a16:creationId xmlns:a16="http://schemas.microsoft.com/office/drawing/2014/main" id="{4D01101A-4B64-9146-92CB-AB7133B61F74}"/>
              </a:ext>
            </a:extLst>
          </p:cNvPr>
          <p:cNvSpPr>
            <a:spLocks noGrp="1"/>
          </p:cNvSpPr>
          <p:nvPr>
            <p:ph type="body" sz="quarter" idx="13" hasCustomPrompt="1"/>
          </p:nvPr>
        </p:nvSpPr>
        <p:spPr>
          <a:xfrm>
            <a:off x="7805738" y="1500371"/>
            <a:ext cx="3762375" cy="1945955"/>
          </a:xfrm>
          <a:prstGeom prst="rect">
            <a:avLst/>
          </a:prstGeom>
        </p:spPr>
        <p:txBody>
          <a:bodyPr/>
          <a:lstStyle>
            <a:lvl1pPr>
              <a:spcBef>
                <a:spcPts val="0"/>
              </a:spcBef>
              <a:buNone/>
              <a:defRPr b="1" i="0">
                <a:solidFill>
                  <a:schemeClr val="bg1"/>
                </a:solidFill>
                <a:latin typeface="Calibri" panose="020F0502020204030204" pitchFamily="34" charset="0"/>
                <a:cs typeface="Calibri" panose="020F0502020204030204" pitchFamily="34" charset="0"/>
              </a:defRPr>
            </a:lvl1pPr>
          </a:lstStyle>
          <a:p>
            <a:r>
              <a:rPr lang="nl-NL"/>
              <a:t>Quote</a:t>
            </a:r>
            <a:endParaRPr lang="nl-BE"/>
          </a:p>
        </p:txBody>
      </p:sp>
    </p:spTree>
    <p:extLst>
      <p:ext uri="{BB962C8B-B14F-4D97-AF65-F5344CB8AC3E}">
        <p14:creationId xmlns:p14="http://schemas.microsoft.com/office/powerpoint/2010/main" val="109219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Antwerpen_1beeldquote en logo">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9DBE046-B8F3-D840-ABA8-37DDBE8E14F1}"/>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4" name="Tijdelijke aanduiding voor tekst 5">
            <a:extLst>
              <a:ext uri="{FF2B5EF4-FFF2-40B4-BE49-F238E27FC236}">
                <a16:creationId xmlns:a16="http://schemas.microsoft.com/office/drawing/2014/main" id="{29C33EA9-EAA8-554B-9770-EC4BF96CD42E}"/>
              </a:ext>
            </a:extLst>
          </p:cNvPr>
          <p:cNvSpPr>
            <a:spLocks noGrp="1"/>
          </p:cNvSpPr>
          <p:nvPr>
            <p:ph type="body" sz="quarter" idx="12" hasCustomPrompt="1"/>
          </p:nvPr>
        </p:nvSpPr>
        <p:spPr>
          <a:xfrm>
            <a:off x="7806519" y="3613790"/>
            <a:ext cx="341573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nl-NL"/>
              <a:t>Voornaam Naam</a:t>
            </a:r>
            <a:endParaRPr lang="nl-BE"/>
          </a:p>
        </p:txBody>
      </p:sp>
      <p:sp>
        <p:nvSpPr>
          <p:cNvPr id="5" name="Text Placeholder 14">
            <a:extLst>
              <a:ext uri="{FF2B5EF4-FFF2-40B4-BE49-F238E27FC236}">
                <a16:creationId xmlns:a16="http://schemas.microsoft.com/office/drawing/2014/main" id="{9A2A5195-C3FC-3548-A159-FD845F8D8AB0}"/>
              </a:ext>
            </a:extLst>
          </p:cNvPr>
          <p:cNvSpPr>
            <a:spLocks noGrp="1"/>
          </p:cNvSpPr>
          <p:nvPr>
            <p:ph type="body" sz="quarter" idx="13" hasCustomPrompt="1"/>
          </p:nvPr>
        </p:nvSpPr>
        <p:spPr>
          <a:xfrm>
            <a:off x="7805739" y="1500371"/>
            <a:ext cx="3416443" cy="1945955"/>
          </a:xfrm>
          <a:prstGeom prst="rect">
            <a:avLst/>
          </a:prstGeom>
        </p:spPr>
        <p:txBody>
          <a:bodyPr/>
          <a:lstStyle>
            <a:lvl1pPr>
              <a:buNone/>
              <a:defRPr b="1" i="0">
                <a:solidFill>
                  <a:schemeClr val="bg1"/>
                </a:solidFill>
                <a:latin typeface="Calibri" panose="020F0502020204030204" pitchFamily="34" charset="0"/>
                <a:cs typeface="Calibri" panose="020F0502020204030204" pitchFamily="34" charset="0"/>
              </a:defRPr>
            </a:lvl1pPr>
          </a:lstStyle>
          <a:p>
            <a:r>
              <a:rPr lang="nl-NL"/>
              <a:t>Quote</a:t>
            </a:r>
            <a:endParaRPr lang="nl-BE"/>
          </a:p>
        </p:txBody>
      </p:sp>
      <p:pic>
        <p:nvPicPr>
          <p:cNvPr id="6" name="Afbeelding 5">
            <a:extLst>
              <a:ext uri="{FF2B5EF4-FFF2-40B4-BE49-F238E27FC236}">
                <a16:creationId xmlns:a16="http://schemas.microsoft.com/office/drawing/2014/main" id="{4150CA85-5F7A-7D40-9502-BA4C889D98F4}"/>
              </a:ext>
            </a:extLst>
          </p:cNvPr>
          <p:cNvPicPr>
            <a:picLocks noChangeAspect="1"/>
          </p:cNvPicPr>
          <p:nvPr userDrawn="1"/>
        </p:nvPicPr>
        <p:blipFill>
          <a:blip r:embed="rId2"/>
          <a:stretch>
            <a:fillRect/>
          </a:stretch>
        </p:blipFill>
        <p:spPr>
          <a:xfrm>
            <a:off x="623888" y="6432550"/>
            <a:ext cx="888424" cy="223200"/>
          </a:xfrm>
          <a:prstGeom prst="rect">
            <a:avLst/>
          </a:prstGeom>
        </p:spPr>
      </p:pic>
    </p:spTree>
    <p:extLst>
      <p:ext uri="{BB962C8B-B14F-4D97-AF65-F5344CB8AC3E}">
        <p14:creationId xmlns:p14="http://schemas.microsoft.com/office/powerpoint/2010/main" val="2810974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80411"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8097"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2"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0410"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7"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3"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4380410"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5" name="Content Placeholder 9">
            <a:extLst>
              <a:ext uri="{FF2B5EF4-FFF2-40B4-BE49-F238E27FC236}">
                <a16:creationId xmlns:a16="http://schemas.microsoft.com/office/drawing/2014/main" id="{A007419B-9354-4CE8-81AF-E975BC83ACBC}"/>
              </a:ext>
            </a:extLst>
          </p:cNvPr>
          <p:cNvSpPr>
            <a:spLocks noGrp="1"/>
          </p:cNvSpPr>
          <p:nvPr>
            <p:ph sz="quarter" idx="27" hasCustomPrompt="1"/>
          </p:nvPr>
        </p:nvSpPr>
        <p:spPr>
          <a:xfrm>
            <a:off x="8128097"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Tree>
    <p:extLst>
      <p:ext uri="{BB962C8B-B14F-4D97-AF65-F5344CB8AC3E}">
        <p14:creationId xmlns:p14="http://schemas.microsoft.com/office/powerpoint/2010/main" val="342218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9081369" y="620713"/>
            <a:ext cx="2486743" cy="1385085"/>
          </a:xfrm>
        </p:spPr>
        <p:txBody>
          <a:bodyPr/>
          <a:lstStyle>
            <a:lvl1pPr>
              <a:defRPr b="1" i="0">
                <a:latin typeface="+mn-lt"/>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4"/>
            <a:ext cx="7888932" cy="562010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7140465"/>
              <a:gd name="connsiteY0" fmla="*/ 0 h 5616575"/>
              <a:gd name="connsiteX1" fmla="*/ 7140465 w 7140465"/>
              <a:gd name="connsiteY1" fmla="*/ 3530 h 5616575"/>
              <a:gd name="connsiteX2" fmla="*/ 5145732 w 7140465"/>
              <a:gd name="connsiteY2" fmla="*/ 5616575 h 5616575"/>
              <a:gd name="connsiteX3" fmla="*/ 253304 w 7140465"/>
              <a:gd name="connsiteY3" fmla="*/ 5616575 h 5616575"/>
              <a:gd name="connsiteX4" fmla="*/ 202263 w 7140465"/>
              <a:gd name="connsiteY4" fmla="*/ 5611430 h 5616575"/>
              <a:gd name="connsiteX5" fmla="*/ 0 w 7140465"/>
              <a:gd name="connsiteY5" fmla="*/ 5363262 h 5616575"/>
              <a:gd name="connsiteX6" fmla="*/ 0 w 7140465"/>
              <a:gd name="connsiteY6" fmla="*/ 0 h 5616575"/>
              <a:gd name="connsiteX0" fmla="*/ 0 w 7895993"/>
              <a:gd name="connsiteY0" fmla="*/ 1 h 5616576"/>
              <a:gd name="connsiteX1" fmla="*/ 7895993 w 7895993"/>
              <a:gd name="connsiteY1" fmla="*/ 0 h 5616576"/>
              <a:gd name="connsiteX2" fmla="*/ 5145732 w 7895993"/>
              <a:gd name="connsiteY2" fmla="*/ 5616576 h 5616576"/>
              <a:gd name="connsiteX3" fmla="*/ 253304 w 7895993"/>
              <a:gd name="connsiteY3" fmla="*/ 5616576 h 5616576"/>
              <a:gd name="connsiteX4" fmla="*/ 202263 w 7895993"/>
              <a:gd name="connsiteY4" fmla="*/ 5611431 h 5616576"/>
              <a:gd name="connsiteX5" fmla="*/ 0 w 7895993"/>
              <a:gd name="connsiteY5" fmla="*/ 5363263 h 5616576"/>
              <a:gd name="connsiteX6" fmla="*/ 0 w 7895993"/>
              <a:gd name="connsiteY6" fmla="*/ 1 h 5616576"/>
              <a:gd name="connsiteX0" fmla="*/ 0 w 7888932"/>
              <a:gd name="connsiteY0" fmla="*/ 0 h 5616575"/>
              <a:gd name="connsiteX1" fmla="*/ 7888932 w 7888932"/>
              <a:gd name="connsiteY1" fmla="*/ 3530 h 5616575"/>
              <a:gd name="connsiteX2" fmla="*/ 5145732 w 7888932"/>
              <a:gd name="connsiteY2" fmla="*/ 5616575 h 5616575"/>
              <a:gd name="connsiteX3" fmla="*/ 253304 w 7888932"/>
              <a:gd name="connsiteY3" fmla="*/ 5616575 h 5616575"/>
              <a:gd name="connsiteX4" fmla="*/ 202263 w 7888932"/>
              <a:gd name="connsiteY4" fmla="*/ 5611430 h 5616575"/>
              <a:gd name="connsiteX5" fmla="*/ 0 w 7888932"/>
              <a:gd name="connsiteY5" fmla="*/ 5363262 h 5616575"/>
              <a:gd name="connsiteX6" fmla="*/ 0 w 7888932"/>
              <a:gd name="connsiteY6" fmla="*/ 0 h 5616575"/>
              <a:gd name="connsiteX0" fmla="*/ 0 w 7888932"/>
              <a:gd name="connsiteY0" fmla="*/ 0 h 5620106"/>
              <a:gd name="connsiteX1" fmla="*/ 7888932 w 7888932"/>
              <a:gd name="connsiteY1" fmla="*/ 3530 h 5620106"/>
              <a:gd name="connsiteX2" fmla="*/ 7885402 w 7888932"/>
              <a:gd name="connsiteY2" fmla="*/ 5620106 h 5620106"/>
              <a:gd name="connsiteX3" fmla="*/ 253304 w 7888932"/>
              <a:gd name="connsiteY3" fmla="*/ 5616575 h 5620106"/>
              <a:gd name="connsiteX4" fmla="*/ 202263 w 7888932"/>
              <a:gd name="connsiteY4" fmla="*/ 5611430 h 5620106"/>
              <a:gd name="connsiteX5" fmla="*/ 0 w 7888932"/>
              <a:gd name="connsiteY5" fmla="*/ 5363262 h 5620106"/>
              <a:gd name="connsiteX6" fmla="*/ 0 w 7888932"/>
              <a:gd name="connsiteY6" fmla="*/ 0 h 562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8932" h="5620106">
                <a:moveTo>
                  <a:pt x="0" y="0"/>
                </a:moveTo>
                <a:lnTo>
                  <a:pt x="7888932" y="3530"/>
                </a:lnTo>
                <a:cubicBezTo>
                  <a:pt x="7887755" y="1875722"/>
                  <a:pt x="7886579" y="3747914"/>
                  <a:pt x="7885402" y="5620106"/>
                </a:cubicBezTo>
                <a:lnTo>
                  <a:pt x="253304" y="5616575"/>
                </a:lnTo>
                <a:lnTo>
                  <a:pt x="202263" y="5611430"/>
                </a:lnTo>
                <a:cubicBezTo>
                  <a:pt x="86832" y="5587809"/>
                  <a:pt x="0" y="5485676"/>
                  <a:pt x="0" y="5363262"/>
                </a:cubicBezTo>
                <a:lnTo>
                  <a:pt x="0" y="0"/>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9081369" y="2271713"/>
            <a:ext cx="2486944" cy="3965575"/>
          </a:xfrm>
        </p:spPr>
        <p:txBody>
          <a:bodyPr/>
          <a:lstStyle>
            <a:lvl1pPr>
              <a:defRPr b="0"/>
            </a:lvl1pPr>
          </a:lstStyle>
          <a:p>
            <a:pPr lvl="0"/>
            <a:r>
              <a:rPr lang="nl-BE" noProof="0"/>
              <a:t>Inhoud</a:t>
            </a:r>
          </a:p>
        </p:txBody>
      </p:sp>
    </p:spTree>
    <p:extLst>
      <p:ext uri="{BB962C8B-B14F-4D97-AF65-F5344CB8AC3E}">
        <p14:creationId xmlns:p14="http://schemas.microsoft.com/office/powerpoint/2010/main" val="3382831691"/>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23889" y="620713"/>
            <a:ext cx="10944224" cy="1385085"/>
          </a:xfrm>
        </p:spPr>
        <p:txBody>
          <a:bodyPr/>
          <a:lstStyle>
            <a:lvl1pPr>
              <a:defRPr b="1" i="0">
                <a:latin typeface="+mn-lt"/>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90" y="1376364"/>
            <a:ext cx="10948997" cy="486445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7140465"/>
              <a:gd name="connsiteY0" fmla="*/ 0 h 5616575"/>
              <a:gd name="connsiteX1" fmla="*/ 7140465 w 7140465"/>
              <a:gd name="connsiteY1" fmla="*/ 3530 h 5616575"/>
              <a:gd name="connsiteX2" fmla="*/ 5145732 w 7140465"/>
              <a:gd name="connsiteY2" fmla="*/ 5616575 h 5616575"/>
              <a:gd name="connsiteX3" fmla="*/ 253304 w 7140465"/>
              <a:gd name="connsiteY3" fmla="*/ 5616575 h 5616575"/>
              <a:gd name="connsiteX4" fmla="*/ 202263 w 7140465"/>
              <a:gd name="connsiteY4" fmla="*/ 5611430 h 5616575"/>
              <a:gd name="connsiteX5" fmla="*/ 0 w 7140465"/>
              <a:gd name="connsiteY5" fmla="*/ 5363262 h 5616575"/>
              <a:gd name="connsiteX6" fmla="*/ 0 w 7140465"/>
              <a:gd name="connsiteY6" fmla="*/ 0 h 5616575"/>
              <a:gd name="connsiteX0" fmla="*/ 0 w 7895993"/>
              <a:gd name="connsiteY0" fmla="*/ 1 h 5616576"/>
              <a:gd name="connsiteX1" fmla="*/ 7895993 w 7895993"/>
              <a:gd name="connsiteY1" fmla="*/ 0 h 5616576"/>
              <a:gd name="connsiteX2" fmla="*/ 5145732 w 7895993"/>
              <a:gd name="connsiteY2" fmla="*/ 5616576 h 5616576"/>
              <a:gd name="connsiteX3" fmla="*/ 253304 w 7895993"/>
              <a:gd name="connsiteY3" fmla="*/ 5616576 h 5616576"/>
              <a:gd name="connsiteX4" fmla="*/ 202263 w 7895993"/>
              <a:gd name="connsiteY4" fmla="*/ 5611431 h 5616576"/>
              <a:gd name="connsiteX5" fmla="*/ 0 w 7895993"/>
              <a:gd name="connsiteY5" fmla="*/ 5363263 h 5616576"/>
              <a:gd name="connsiteX6" fmla="*/ 0 w 7895993"/>
              <a:gd name="connsiteY6" fmla="*/ 1 h 5616576"/>
              <a:gd name="connsiteX0" fmla="*/ 0 w 7888932"/>
              <a:gd name="connsiteY0" fmla="*/ 0 h 5616575"/>
              <a:gd name="connsiteX1" fmla="*/ 7888932 w 7888932"/>
              <a:gd name="connsiteY1" fmla="*/ 3530 h 5616575"/>
              <a:gd name="connsiteX2" fmla="*/ 5145732 w 7888932"/>
              <a:gd name="connsiteY2" fmla="*/ 5616575 h 5616575"/>
              <a:gd name="connsiteX3" fmla="*/ 253304 w 7888932"/>
              <a:gd name="connsiteY3" fmla="*/ 5616575 h 5616575"/>
              <a:gd name="connsiteX4" fmla="*/ 202263 w 7888932"/>
              <a:gd name="connsiteY4" fmla="*/ 5611430 h 5616575"/>
              <a:gd name="connsiteX5" fmla="*/ 0 w 7888932"/>
              <a:gd name="connsiteY5" fmla="*/ 5363262 h 5616575"/>
              <a:gd name="connsiteX6" fmla="*/ 0 w 7888932"/>
              <a:gd name="connsiteY6" fmla="*/ 0 h 5616575"/>
              <a:gd name="connsiteX0" fmla="*/ 0 w 7888932"/>
              <a:gd name="connsiteY0" fmla="*/ 0 h 5620106"/>
              <a:gd name="connsiteX1" fmla="*/ 7888932 w 7888932"/>
              <a:gd name="connsiteY1" fmla="*/ 3530 h 5620106"/>
              <a:gd name="connsiteX2" fmla="*/ 7885402 w 7888932"/>
              <a:gd name="connsiteY2" fmla="*/ 5620106 h 5620106"/>
              <a:gd name="connsiteX3" fmla="*/ 253304 w 7888932"/>
              <a:gd name="connsiteY3" fmla="*/ 5616575 h 5620106"/>
              <a:gd name="connsiteX4" fmla="*/ 202263 w 7888932"/>
              <a:gd name="connsiteY4" fmla="*/ 5611430 h 5620106"/>
              <a:gd name="connsiteX5" fmla="*/ 0 w 7888932"/>
              <a:gd name="connsiteY5" fmla="*/ 5363262 h 5620106"/>
              <a:gd name="connsiteX6" fmla="*/ 0 w 7888932"/>
              <a:gd name="connsiteY6" fmla="*/ 0 h 5620106"/>
              <a:gd name="connsiteX0" fmla="*/ 0 w 10006355"/>
              <a:gd name="connsiteY0" fmla="*/ 0 h 5620106"/>
              <a:gd name="connsiteX1" fmla="*/ 7888932 w 10006355"/>
              <a:gd name="connsiteY1" fmla="*/ 3530 h 5620106"/>
              <a:gd name="connsiteX2" fmla="*/ 10006355 w 10006355"/>
              <a:gd name="connsiteY2" fmla="*/ 5620106 h 5620106"/>
              <a:gd name="connsiteX3" fmla="*/ 253304 w 10006355"/>
              <a:gd name="connsiteY3" fmla="*/ 5616575 h 5620106"/>
              <a:gd name="connsiteX4" fmla="*/ 202263 w 10006355"/>
              <a:gd name="connsiteY4" fmla="*/ 5611430 h 5620106"/>
              <a:gd name="connsiteX5" fmla="*/ 0 w 10006355"/>
              <a:gd name="connsiteY5" fmla="*/ 5363262 h 5620106"/>
              <a:gd name="connsiteX6" fmla="*/ 0 w 10006355"/>
              <a:gd name="connsiteY6" fmla="*/ 0 h 5620106"/>
              <a:gd name="connsiteX0" fmla="*/ 0 w 10947314"/>
              <a:gd name="connsiteY0" fmla="*/ 0 h 5620106"/>
              <a:gd name="connsiteX1" fmla="*/ 7888932 w 10947314"/>
              <a:gd name="connsiteY1" fmla="*/ 3530 h 5620106"/>
              <a:gd name="connsiteX2" fmla="*/ 10947314 w 10947314"/>
              <a:gd name="connsiteY2" fmla="*/ 5620106 h 5620106"/>
              <a:gd name="connsiteX3" fmla="*/ 253304 w 10947314"/>
              <a:gd name="connsiteY3" fmla="*/ 5616575 h 5620106"/>
              <a:gd name="connsiteX4" fmla="*/ 202263 w 10947314"/>
              <a:gd name="connsiteY4" fmla="*/ 5611430 h 5620106"/>
              <a:gd name="connsiteX5" fmla="*/ 0 w 10947314"/>
              <a:gd name="connsiteY5" fmla="*/ 5363262 h 5620106"/>
              <a:gd name="connsiteX6" fmla="*/ 0 w 10947314"/>
              <a:gd name="connsiteY6" fmla="*/ 0 h 5620106"/>
              <a:gd name="connsiteX0" fmla="*/ 0 w 10947315"/>
              <a:gd name="connsiteY0" fmla="*/ 0 h 5620106"/>
              <a:gd name="connsiteX1" fmla="*/ 10148806 w 10947315"/>
              <a:gd name="connsiteY1" fmla="*/ 3530 h 5620106"/>
              <a:gd name="connsiteX2" fmla="*/ 10947314 w 10947315"/>
              <a:gd name="connsiteY2" fmla="*/ 5620106 h 5620106"/>
              <a:gd name="connsiteX3" fmla="*/ 253304 w 10947315"/>
              <a:gd name="connsiteY3" fmla="*/ 5616575 h 5620106"/>
              <a:gd name="connsiteX4" fmla="*/ 202263 w 10947315"/>
              <a:gd name="connsiteY4" fmla="*/ 5611430 h 5620106"/>
              <a:gd name="connsiteX5" fmla="*/ 0 w 10947315"/>
              <a:gd name="connsiteY5" fmla="*/ 5363262 h 5620106"/>
              <a:gd name="connsiteX6" fmla="*/ 0 w 10947315"/>
              <a:gd name="connsiteY6" fmla="*/ 0 h 5620106"/>
              <a:gd name="connsiteX0" fmla="*/ 0 w 10952172"/>
              <a:gd name="connsiteY0" fmla="*/ 0 h 5620106"/>
              <a:gd name="connsiteX1" fmla="*/ 10952172 w 10952172"/>
              <a:gd name="connsiteY1" fmla="*/ 3530 h 5620106"/>
              <a:gd name="connsiteX2" fmla="*/ 10947314 w 10952172"/>
              <a:gd name="connsiteY2" fmla="*/ 5620106 h 5620106"/>
              <a:gd name="connsiteX3" fmla="*/ 253304 w 10952172"/>
              <a:gd name="connsiteY3" fmla="*/ 5616575 h 5620106"/>
              <a:gd name="connsiteX4" fmla="*/ 202263 w 10952172"/>
              <a:gd name="connsiteY4" fmla="*/ 5611430 h 5620106"/>
              <a:gd name="connsiteX5" fmla="*/ 0 w 10952172"/>
              <a:gd name="connsiteY5" fmla="*/ 5363262 h 5620106"/>
              <a:gd name="connsiteX6" fmla="*/ 0 w 10952172"/>
              <a:gd name="connsiteY6" fmla="*/ 0 h 5620106"/>
              <a:gd name="connsiteX0" fmla="*/ 0 w 10952172"/>
              <a:gd name="connsiteY0" fmla="*/ 0 h 5620106"/>
              <a:gd name="connsiteX1" fmla="*/ 10952172 w 10952172"/>
              <a:gd name="connsiteY1" fmla="*/ 3530 h 5620106"/>
              <a:gd name="connsiteX2" fmla="*/ 10947314 w 10952172"/>
              <a:gd name="connsiteY2" fmla="*/ 5620106 h 5620106"/>
              <a:gd name="connsiteX3" fmla="*/ 253304 w 10952172"/>
              <a:gd name="connsiteY3" fmla="*/ 5616575 h 5620106"/>
              <a:gd name="connsiteX4" fmla="*/ 202263 w 10952172"/>
              <a:gd name="connsiteY4" fmla="*/ 5611430 h 5620106"/>
              <a:gd name="connsiteX5" fmla="*/ 0 w 10952172"/>
              <a:gd name="connsiteY5" fmla="*/ 5363262 h 5620106"/>
              <a:gd name="connsiteX6" fmla="*/ 0 w 10952172"/>
              <a:gd name="connsiteY6" fmla="*/ 0 h 5620106"/>
              <a:gd name="connsiteX0" fmla="*/ 0 w 10948997"/>
              <a:gd name="connsiteY0" fmla="*/ 0 h 5620106"/>
              <a:gd name="connsiteX1" fmla="*/ 10948997 w 10948997"/>
              <a:gd name="connsiteY1" fmla="*/ 759180 h 5620106"/>
              <a:gd name="connsiteX2" fmla="*/ 10947314 w 10948997"/>
              <a:gd name="connsiteY2" fmla="*/ 5620106 h 5620106"/>
              <a:gd name="connsiteX3" fmla="*/ 253304 w 10948997"/>
              <a:gd name="connsiteY3" fmla="*/ 5616575 h 5620106"/>
              <a:gd name="connsiteX4" fmla="*/ 202263 w 10948997"/>
              <a:gd name="connsiteY4" fmla="*/ 5611430 h 5620106"/>
              <a:gd name="connsiteX5" fmla="*/ 0 w 10948997"/>
              <a:gd name="connsiteY5" fmla="*/ 5363262 h 5620106"/>
              <a:gd name="connsiteX6" fmla="*/ 0 w 10948997"/>
              <a:gd name="connsiteY6" fmla="*/ 0 h 5620106"/>
              <a:gd name="connsiteX0" fmla="*/ 3175 w 10948997"/>
              <a:gd name="connsiteY0" fmla="*/ 0 h 4864456"/>
              <a:gd name="connsiteX1" fmla="*/ 10948997 w 10948997"/>
              <a:gd name="connsiteY1" fmla="*/ 3530 h 4864456"/>
              <a:gd name="connsiteX2" fmla="*/ 10947314 w 10948997"/>
              <a:gd name="connsiteY2" fmla="*/ 4864456 h 4864456"/>
              <a:gd name="connsiteX3" fmla="*/ 253304 w 10948997"/>
              <a:gd name="connsiteY3" fmla="*/ 4860925 h 4864456"/>
              <a:gd name="connsiteX4" fmla="*/ 202263 w 10948997"/>
              <a:gd name="connsiteY4" fmla="*/ 4855780 h 4864456"/>
              <a:gd name="connsiteX5" fmla="*/ 0 w 10948997"/>
              <a:gd name="connsiteY5" fmla="*/ 4607612 h 4864456"/>
              <a:gd name="connsiteX6" fmla="*/ 3175 w 10948997"/>
              <a:gd name="connsiteY6" fmla="*/ 0 h 486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8997" h="4864456">
                <a:moveTo>
                  <a:pt x="3175" y="0"/>
                </a:moveTo>
                <a:lnTo>
                  <a:pt x="10948997" y="3530"/>
                </a:lnTo>
                <a:cubicBezTo>
                  <a:pt x="10946568" y="2811818"/>
                  <a:pt x="10948491" y="2992264"/>
                  <a:pt x="10947314" y="4864456"/>
                </a:cubicBezTo>
                <a:lnTo>
                  <a:pt x="253304" y="4860925"/>
                </a:lnTo>
                <a:lnTo>
                  <a:pt x="202263" y="4855780"/>
                </a:lnTo>
                <a:cubicBezTo>
                  <a:pt x="86832" y="4832159"/>
                  <a:pt x="0" y="4730026"/>
                  <a:pt x="0" y="4607612"/>
                </a:cubicBezTo>
                <a:cubicBezTo>
                  <a:pt x="1058" y="3071741"/>
                  <a:pt x="2117" y="1535871"/>
                  <a:pt x="3175" y="0"/>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3230458690"/>
      </p:ext>
    </p:extLst>
  </p:cSld>
  <p:clrMapOvr>
    <a:masterClrMapping/>
  </p:clrMapOvr>
  <p:extLst>
    <p:ext uri="{DCECCB84-F9BA-43D5-87BE-67443E8EF086}">
      <p15:sldGuideLst xmlns:p15="http://schemas.microsoft.com/office/powerpoint/2012/main">
        <p15:guide id="1" pos="5360">
          <p15:clr>
            <a:srgbClr val="FBAE40"/>
          </p15:clr>
        </p15:guide>
        <p15:guide id="2" orient="horz" pos="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UAntwerpen_2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422379" y="620713"/>
            <a:ext cx="5145734" cy="1385085"/>
          </a:xfrm>
        </p:spPr>
        <p:txBody>
          <a:bodyPr/>
          <a:lstStyle>
            <a:lvl1pPr>
              <a:defRPr b="1" i="0">
                <a:latin typeface="Calibri" panose="020F0502020204030204" pitchFamily="34" charset="0"/>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8" name="Picture Placeholder 32">
            <a:extLst>
              <a:ext uri="{FF2B5EF4-FFF2-40B4-BE49-F238E27FC236}">
                <a16:creationId xmlns:a16="http://schemas.microsoft.com/office/drawing/2014/main" id="{5A60CE7B-6F94-47E9-B422-DD08E70AFF66}"/>
              </a:ext>
            </a:extLst>
          </p:cNvPr>
          <p:cNvSpPr>
            <a:spLocks noGrp="1"/>
          </p:cNvSpPr>
          <p:nvPr>
            <p:ph type="pic" idx="11" hasCustomPrompt="1"/>
          </p:nvPr>
        </p:nvSpPr>
        <p:spPr>
          <a:xfrm>
            <a:off x="6422379" y="2010282"/>
            <a:ext cx="5145732" cy="422700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5145732"/>
              <a:gd name="connsiteY0" fmla="*/ 0 h 5616575"/>
              <a:gd name="connsiteX1" fmla="*/ 5145732 w 5145732"/>
              <a:gd name="connsiteY1" fmla="*/ 1494263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0 h 5616575"/>
              <a:gd name="connsiteX1" fmla="*/ 5145732 w 5145732"/>
              <a:gd name="connsiteY1" fmla="*/ 1390445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142872 h 4226130"/>
              <a:gd name="connsiteX1" fmla="*/ 5145732 w 5145732"/>
              <a:gd name="connsiteY1" fmla="*/ 0 h 4226130"/>
              <a:gd name="connsiteX2" fmla="*/ 5145732 w 5145732"/>
              <a:gd name="connsiteY2" fmla="*/ 4226130 h 4226130"/>
              <a:gd name="connsiteX3" fmla="*/ 253304 w 5145732"/>
              <a:gd name="connsiteY3" fmla="*/ 4226130 h 4226130"/>
              <a:gd name="connsiteX4" fmla="*/ 202263 w 5145732"/>
              <a:gd name="connsiteY4" fmla="*/ 4220985 h 4226130"/>
              <a:gd name="connsiteX5" fmla="*/ 0 w 5145732"/>
              <a:gd name="connsiteY5" fmla="*/ 3972817 h 4226130"/>
              <a:gd name="connsiteX6" fmla="*/ 0 w 5145732"/>
              <a:gd name="connsiteY6" fmla="*/ 142872 h 4226130"/>
              <a:gd name="connsiteX0" fmla="*/ 0 w 5145732"/>
              <a:gd name="connsiteY0" fmla="*/ 0 h 4227006"/>
              <a:gd name="connsiteX1" fmla="*/ 5145732 w 5145732"/>
              <a:gd name="connsiteY1" fmla="*/ 876 h 4227006"/>
              <a:gd name="connsiteX2" fmla="*/ 5145732 w 5145732"/>
              <a:gd name="connsiteY2" fmla="*/ 4227006 h 4227006"/>
              <a:gd name="connsiteX3" fmla="*/ 253304 w 5145732"/>
              <a:gd name="connsiteY3" fmla="*/ 4227006 h 4227006"/>
              <a:gd name="connsiteX4" fmla="*/ 202263 w 5145732"/>
              <a:gd name="connsiteY4" fmla="*/ 4221861 h 4227006"/>
              <a:gd name="connsiteX5" fmla="*/ 0 w 5145732"/>
              <a:gd name="connsiteY5" fmla="*/ 3973693 h 4227006"/>
              <a:gd name="connsiteX6" fmla="*/ 0 w 5145732"/>
              <a:gd name="connsiteY6" fmla="*/ 0 h 422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5732" h="4227006">
                <a:moveTo>
                  <a:pt x="0" y="0"/>
                </a:moveTo>
                <a:lnTo>
                  <a:pt x="5145732" y="876"/>
                </a:lnTo>
                <a:lnTo>
                  <a:pt x="5145732" y="4227006"/>
                </a:lnTo>
                <a:lnTo>
                  <a:pt x="253304" y="4227006"/>
                </a:lnTo>
                <a:lnTo>
                  <a:pt x="202263" y="4221861"/>
                </a:lnTo>
                <a:cubicBezTo>
                  <a:pt x="86832" y="4198240"/>
                  <a:pt x="0" y="4096107"/>
                  <a:pt x="0" y="3973693"/>
                </a:cubicBezTo>
                <a:lnTo>
                  <a:pt x="0" y="0"/>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84482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Antwerpen_beeldenquot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B12DC5D2-C15B-384E-ACE3-F0E40CA5B411}"/>
              </a:ext>
            </a:extLst>
          </p:cNvPr>
          <p:cNvSpPr>
            <a:spLocks noGrp="1"/>
          </p:cNvSpPr>
          <p:nvPr>
            <p:ph type="body" sz="quarter" idx="12" hasCustomPrompt="1"/>
          </p:nvPr>
        </p:nvSpPr>
        <p:spPr>
          <a:xfrm>
            <a:off x="6419850" y="3790950"/>
            <a:ext cx="4679950" cy="728662"/>
          </a:xfrm>
        </p:spPr>
        <p:txBody>
          <a:bodyPr lIns="0" tIns="0" rIns="0" bIns="0">
            <a:noAutofit/>
          </a:bodyPr>
          <a:lstStyle>
            <a:lvl1pPr>
              <a:defRPr sz="2400" b="1" i="0">
                <a:latin typeface="Calibri" panose="020F0502020204030204" pitchFamily="34" charset="0"/>
                <a:cs typeface="Calibri" panose="020F0502020204030204" pitchFamily="34" charset="0"/>
              </a:defRPr>
            </a:lvl1pPr>
          </a:lstStyle>
          <a:p>
            <a:r>
              <a:rPr lang="nl-NL"/>
              <a:t>Voornaam Naam</a:t>
            </a:r>
            <a:endParaRPr lang="nl-BE"/>
          </a:p>
        </p:txBody>
      </p:sp>
      <p:sp>
        <p:nvSpPr>
          <p:cNvPr id="6" name="Tijdelijke aanduiding voor dianummer 3">
            <a:extLst>
              <a:ext uri="{FF2B5EF4-FFF2-40B4-BE49-F238E27FC236}">
                <a16:creationId xmlns:a16="http://schemas.microsoft.com/office/drawing/2014/main" id="{00FD63E4-7A1F-3F45-BEA4-5214676296E8}"/>
              </a:ext>
            </a:extLst>
          </p:cNvPr>
          <p:cNvSpPr txBox="1">
            <a:spLocks/>
          </p:cNvSpPr>
          <p:nvPr userDrawn="1"/>
        </p:nvSpPr>
        <p:spPr>
          <a:xfrm>
            <a:off x="8923493" y="6339173"/>
            <a:ext cx="2743200" cy="365125"/>
          </a:xfrm>
          <a:prstGeom prst="rect">
            <a:avLst/>
          </a:prstGeom>
        </p:spPr>
        <p:txBody>
          <a:bodyPr vert="horz" lIns="91440" tIns="45720" rIns="91440" bIns="45720" rtlCol="0" anchor="ctr"/>
          <a:lstStyle>
            <a:defPPr>
              <a:defRPr lang="nl-BE"/>
            </a:defPPr>
            <a:lvl1pPr algn="r" rtl="0" eaLnBrk="0" fontAlgn="base" hangingPunct="0">
              <a:spcBef>
                <a:spcPct val="0"/>
              </a:spcBef>
              <a:spcAft>
                <a:spcPct val="0"/>
              </a:spcAft>
              <a:defRPr sz="1000" b="0" i="0" kern="1200">
                <a:solidFill>
                  <a:schemeClr val="tx2"/>
                </a:solidFill>
                <a:latin typeface="ITC Officina Sans Std Book" panose="020B0506040203020204" pitchFamily="34" charset="77"/>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a:lstStyle>
          <a:p>
            <a:fld id="{E038E271-308C-2E46-A3EC-56326F9084CC}" type="slidenum">
              <a:rPr lang="nl-BE" b="0" i="0" smtClean="0">
                <a:latin typeface="Calibri Light" panose="020F0302020204030204" pitchFamily="34" charset="0"/>
                <a:cs typeface="Calibri Light" panose="020F0302020204030204" pitchFamily="34" charset="0"/>
              </a:rPr>
              <a:pPr/>
              <a:t>‹#›</a:t>
            </a:fld>
            <a:endParaRPr lang="nl-BE" b="0" i="0">
              <a:latin typeface="Calibri Light" panose="020F0302020204030204" pitchFamily="34" charset="0"/>
              <a:cs typeface="Calibri Light" panose="020F0302020204030204" pitchFamily="34" charset="0"/>
            </a:endParaRPr>
          </a:p>
        </p:txBody>
      </p:sp>
      <p:sp>
        <p:nvSpPr>
          <p:cNvPr id="7" name="Text Placeholder 6">
            <a:extLst>
              <a:ext uri="{FF2B5EF4-FFF2-40B4-BE49-F238E27FC236}">
                <a16:creationId xmlns:a16="http://schemas.microsoft.com/office/drawing/2014/main" id="{028C578B-3D4D-A146-A851-282B51A240E9}"/>
              </a:ext>
            </a:extLst>
          </p:cNvPr>
          <p:cNvSpPr>
            <a:spLocks noGrp="1"/>
          </p:cNvSpPr>
          <p:nvPr>
            <p:ph type="body" sz="quarter" idx="14" hasCustomPrompt="1"/>
          </p:nvPr>
        </p:nvSpPr>
        <p:spPr>
          <a:xfrm>
            <a:off x="6419850" y="1550988"/>
            <a:ext cx="5148263" cy="2009775"/>
          </a:xfrm>
        </p:spPr>
        <p:txBody>
          <a:bodyPr/>
          <a:lstStyle>
            <a:lvl1pPr>
              <a:buFontTx/>
              <a:buNone/>
              <a:defRPr sz="4000" b="1" i="0">
                <a:latin typeface="Calibri" panose="020F0502020204030204" pitchFamily="34" charset="0"/>
                <a:cs typeface="Calibri" panose="020F0502020204030204" pitchFamily="34" charset="0"/>
              </a:defRPr>
            </a:lvl1pPr>
            <a:lvl2pPr>
              <a:buFontTx/>
              <a:buNone/>
              <a:defRPr b="1" i="0">
                <a:latin typeface="ITC Officina Sans Std Book" panose="020B0506040203020204" pitchFamily="34" charset="77"/>
              </a:defRPr>
            </a:lvl2pPr>
            <a:lvl3pPr>
              <a:buFontTx/>
              <a:buNone/>
              <a:defRPr b="1" i="0">
                <a:latin typeface="ITC Officina Sans Std Book" panose="020B0506040203020204" pitchFamily="34" charset="77"/>
              </a:defRPr>
            </a:lvl3pPr>
            <a:lvl4pPr>
              <a:buFontTx/>
              <a:buNone/>
              <a:defRPr b="1" i="0">
                <a:latin typeface="ITC Officina Sans Std Book" panose="020B0506040203020204" pitchFamily="34" charset="77"/>
              </a:defRPr>
            </a:lvl4pPr>
            <a:lvl5pPr>
              <a:buFontTx/>
              <a:buNone/>
              <a:defRPr b="1" i="0">
                <a:latin typeface="ITC Officina Sans Std Book" panose="020B0506040203020204" pitchFamily="34" charset="77"/>
              </a:defRPr>
            </a:lvl5pPr>
          </a:lstStyle>
          <a:p>
            <a:pPr lvl="0"/>
            <a:r>
              <a:rPr lang="en-GB"/>
              <a:t>Quote</a:t>
            </a:r>
            <a:endParaRPr lang="en-BE"/>
          </a:p>
        </p:txBody>
      </p:sp>
      <p:sp>
        <p:nvSpPr>
          <p:cNvPr id="8" name="Picture Placeholder 32">
            <a:extLst>
              <a:ext uri="{FF2B5EF4-FFF2-40B4-BE49-F238E27FC236}">
                <a16:creationId xmlns:a16="http://schemas.microsoft.com/office/drawing/2014/main" id="{EC1F9A97-4534-9843-B646-D059D7C6C13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9" name="TextBox 8">
            <a:extLst>
              <a:ext uri="{FF2B5EF4-FFF2-40B4-BE49-F238E27FC236}">
                <a16:creationId xmlns:a16="http://schemas.microsoft.com/office/drawing/2014/main" id="{6A5BB1C7-FC5A-B946-BB68-C1CE13FA7270}"/>
              </a:ext>
            </a:extLst>
          </p:cNvPr>
          <p:cNvSpPr txBox="1"/>
          <p:nvPr userDrawn="1"/>
        </p:nvSpPr>
        <p:spPr>
          <a:xfrm>
            <a:off x="7758545" y="1939636"/>
            <a:ext cx="0" cy="0"/>
          </a:xfrm>
          <a:prstGeom prst="rect">
            <a:avLst/>
          </a:prstGeom>
        </p:spPr>
        <p:txBody>
          <a:bodyPr vert="horz" wrap="none" lIns="91440" tIns="45720" rIns="91440" bIns="45720" rtlCol="0">
            <a:normAutofit fontScale="25000" lnSpcReduction="20000"/>
          </a:bodyPr>
          <a:lstStyle/>
          <a:p>
            <a:pPr algn="l"/>
            <a:endParaRPr lang="en-BE" sz="1600" b="0" i="0">
              <a:latin typeface="ITC Officina Sans Std Book" panose="020B0506040203020204" pitchFamily="34" charset="77"/>
            </a:endParaRPr>
          </a:p>
        </p:txBody>
      </p:sp>
      <p:pic>
        <p:nvPicPr>
          <p:cNvPr id="10" name="Afbeelding 9">
            <a:extLst>
              <a:ext uri="{FF2B5EF4-FFF2-40B4-BE49-F238E27FC236}">
                <a16:creationId xmlns:a16="http://schemas.microsoft.com/office/drawing/2014/main" id="{B9ECB3C9-12BB-DD49-AC9C-6DE65FEA7EBC}"/>
              </a:ext>
            </a:extLst>
          </p:cNvPr>
          <p:cNvPicPr>
            <a:picLocks noChangeAspect="1"/>
          </p:cNvPicPr>
          <p:nvPr userDrawn="1"/>
        </p:nvPicPr>
        <p:blipFill>
          <a:blip r:embed="rId2"/>
          <a:stretch>
            <a:fillRect/>
          </a:stretch>
        </p:blipFill>
        <p:spPr>
          <a:xfrm>
            <a:off x="6419850" y="620713"/>
            <a:ext cx="457550" cy="432593"/>
          </a:xfrm>
          <a:prstGeom prst="rect">
            <a:avLst/>
          </a:prstGeom>
        </p:spPr>
      </p:pic>
    </p:spTree>
    <p:extLst>
      <p:ext uri="{BB962C8B-B14F-4D97-AF65-F5344CB8AC3E}">
        <p14:creationId xmlns:p14="http://schemas.microsoft.com/office/powerpoint/2010/main" val="183364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Antwerpen_smalbeeldentek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6F1C0-FB41-374F-96D7-91F7C4144D94}"/>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tel 4">
            <a:extLst>
              <a:ext uri="{FF2B5EF4-FFF2-40B4-BE49-F238E27FC236}">
                <a16:creationId xmlns:a16="http://schemas.microsoft.com/office/drawing/2014/main" id="{9356378E-A322-0148-887E-E179D9487B69}"/>
              </a:ext>
            </a:extLst>
          </p:cNvPr>
          <p:cNvSpPr>
            <a:spLocks noGrp="1"/>
          </p:cNvSpPr>
          <p:nvPr>
            <p:ph type="title" hasCustomPrompt="1"/>
          </p:nvPr>
        </p:nvSpPr>
        <p:spPr>
          <a:xfrm>
            <a:off x="4187825" y="620713"/>
            <a:ext cx="7380287" cy="1524317"/>
          </a:xfrm>
        </p:spPr>
        <p:txBody>
          <a:bodyPr/>
          <a:lstStyle>
            <a:lvl1pPr>
              <a:defRPr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5" name="Tijdelijke aanduiding voor inhoud 19">
            <a:extLst>
              <a:ext uri="{FF2B5EF4-FFF2-40B4-BE49-F238E27FC236}">
                <a16:creationId xmlns:a16="http://schemas.microsoft.com/office/drawing/2014/main" id="{FF5D94AB-D4EB-5448-86E3-3EB6A7057B58}"/>
              </a:ext>
            </a:extLst>
          </p:cNvPr>
          <p:cNvSpPr>
            <a:spLocks noGrp="1"/>
          </p:cNvSpPr>
          <p:nvPr>
            <p:ph sz="quarter" idx="11" hasCustomPrompt="1"/>
          </p:nvPr>
        </p:nvSpPr>
        <p:spPr>
          <a:xfrm>
            <a:off x="4187825" y="2386148"/>
            <a:ext cx="7380287" cy="3851139"/>
          </a:xfrm>
        </p:spPr>
        <p:txBody>
          <a:bodyPr lIns="0" tIns="0" rIns="0" bIns="0"/>
          <a:lstStyle>
            <a:lvl1pPr>
              <a:defRPr b="0" i="0">
                <a:latin typeface="Calibri" panose="020F0502020204030204" pitchFamily="34" charset="0"/>
                <a:cs typeface="Calibri" panose="020F0502020204030204" pitchFamily="34" charset="0"/>
              </a:defRPr>
            </a:lvl1pPr>
          </a:lstStyle>
          <a:p>
            <a:r>
              <a:rPr lang="nl-NL"/>
              <a:t>Inhoud</a:t>
            </a:r>
            <a:endParaRPr lang="nl-BE"/>
          </a:p>
        </p:txBody>
      </p:sp>
      <p:sp>
        <p:nvSpPr>
          <p:cNvPr id="7" name="Picture Placeholder 24">
            <a:extLst>
              <a:ext uri="{FF2B5EF4-FFF2-40B4-BE49-F238E27FC236}">
                <a16:creationId xmlns:a16="http://schemas.microsoft.com/office/drawing/2014/main" id="{68654313-1537-5142-95BA-4A8661FBC4E6}"/>
              </a:ext>
            </a:extLst>
          </p:cNvPr>
          <p:cNvSpPr>
            <a:spLocks noGrp="1"/>
          </p:cNvSpPr>
          <p:nvPr>
            <p:ph type="pic" idx="1" hasCustomPrompt="1"/>
          </p:nvPr>
        </p:nvSpPr>
        <p:spPr>
          <a:xfrm>
            <a:off x="623888" y="620713"/>
            <a:ext cx="2596742" cy="5616575"/>
          </a:xfrm>
          <a:custGeom>
            <a:avLst/>
            <a:gdLst>
              <a:gd name="connsiteX0" fmla="*/ 0 w 2596742"/>
              <a:gd name="connsiteY0" fmla="*/ 0 h 5616575"/>
              <a:gd name="connsiteX1" fmla="*/ 2596742 w 2596742"/>
              <a:gd name="connsiteY1" fmla="*/ 0 h 5616575"/>
              <a:gd name="connsiteX2" fmla="*/ 2596742 w 2596742"/>
              <a:gd name="connsiteY2" fmla="*/ 5616575 h 5616575"/>
              <a:gd name="connsiteX3" fmla="*/ 253304 w 2596742"/>
              <a:gd name="connsiteY3" fmla="*/ 5616575 h 5616575"/>
              <a:gd name="connsiteX4" fmla="*/ 202263 w 2596742"/>
              <a:gd name="connsiteY4" fmla="*/ 5611430 h 5616575"/>
              <a:gd name="connsiteX5" fmla="*/ 0 w 259674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742" h="5616575">
                <a:moveTo>
                  <a:pt x="0" y="0"/>
                </a:moveTo>
                <a:lnTo>
                  <a:pt x="2596742" y="0"/>
                </a:lnTo>
                <a:lnTo>
                  <a:pt x="2596742" y="5616575"/>
                </a:lnTo>
                <a:lnTo>
                  <a:pt x="253304" y="5616575"/>
                </a:lnTo>
                <a:lnTo>
                  <a:pt x="202263" y="5611430"/>
                </a:lnTo>
                <a:cubicBezTo>
                  <a:pt x="86832" y="5587809"/>
                  <a:pt x="0" y="5485676"/>
                  <a:pt x="0" y="53632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146733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Antwerpen_breedbeeldentek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888CD-A307-4440-9DD3-B7D11E6E0368}"/>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tel 4">
            <a:extLst>
              <a:ext uri="{FF2B5EF4-FFF2-40B4-BE49-F238E27FC236}">
                <a16:creationId xmlns:a16="http://schemas.microsoft.com/office/drawing/2014/main" id="{83767035-9902-FC49-AC72-35DC514AC308}"/>
              </a:ext>
            </a:extLst>
          </p:cNvPr>
          <p:cNvSpPr>
            <a:spLocks noGrp="1"/>
          </p:cNvSpPr>
          <p:nvPr>
            <p:ph type="title" hasCustomPrompt="1"/>
          </p:nvPr>
        </p:nvSpPr>
        <p:spPr>
          <a:xfrm>
            <a:off x="623887" y="3981389"/>
            <a:ext cx="10934529" cy="665480"/>
          </a:xfrm>
        </p:spPr>
        <p:txBody>
          <a:bodyPr/>
          <a:lstStyle>
            <a:lvl1pPr>
              <a:defRPr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5" name="Tijdelijke aanduiding voor inhoud 19">
            <a:extLst>
              <a:ext uri="{FF2B5EF4-FFF2-40B4-BE49-F238E27FC236}">
                <a16:creationId xmlns:a16="http://schemas.microsoft.com/office/drawing/2014/main" id="{A4040A68-34E6-9A48-9414-CDB50C7EDBAA}"/>
              </a:ext>
            </a:extLst>
          </p:cNvPr>
          <p:cNvSpPr>
            <a:spLocks noGrp="1"/>
          </p:cNvSpPr>
          <p:nvPr>
            <p:ph sz="quarter" idx="11" hasCustomPrompt="1"/>
          </p:nvPr>
        </p:nvSpPr>
        <p:spPr>
          <a:xfrm>
            <a:off x="623888" y="4857371"/>
            <a:ext cx="10934529" cy="1379915"/>
          </a:xfrm>
        </p:spPr>
        <p:txBody>
          <a:bodyPr lIns="0" tIns="0" rIns="0" bIns="0"/>
          <a:lstStyle>
            <a:lvl1pPr>
              <a:defRPr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6" name="Picture Placeholder 6">
            <a:extLst>
              <a:ext uri="{FF2B5EF4-FFF2-40B4-BE49-F238E27FC236}">
                <a16:creationId xmlns:a16="http://schemas.microsoft.com/office/drawing/2014/main" id="{D9E92B83-A16B-FC4F-BC12-7624D8F23711}"/>
              </a:ext>
            </a:extLst>
          </p:cNvPr>
          <p:cNvSpPr>
            <a:spLocks noGrp="1"/>
          </p:cNvSpPr>
          <p:nvPr>
            <p:ph type="pic" idx="1" hasCustomPrompt="1"/>
          </p:nvPr>
        </p:nvSpPr>
        <p:spPr>
          <a:xfrm>
            <a:off x="623888" y="620713"/>
            <a:ext cx="10934529" cy="3150175"/>
          </a:xfrm>
          <a:custGeom>
            <a:avLst/>
            <a:gdLst>
              <a:gd name="connsiteX0" fmla="*/ 0 w 10934529"/>
              <a:gd name="connsiteY0" fmla="*/ 0 h 3150175"/>
              <a:gd name="connsiteX1" fmla="*/ 10934529 w 10934529"/>
              <a:gd name="connsiteY1" fmla="*/ 0 h 3150175"/>
              <a:gd name="connsiteX2" fmla="*/ 10934529 w 10934529"/>
              <a:gd name="connsiteY2" fmla="*/ 3150175 h 3150175"/>
              <a:gd name="connsiteX3" fmla="*/ 253304 w 10934529"/>
              <a:gd name="connsiteY3" fmla="*/ 3150175 h 3150175"/>
              <a:gd name="connsiteX4" fmla="*/ 202263 w 10934529"/>
              <a:gd name="connsiteY4" fmla="*/ 3145030 h 3150175"/>
              <a:gd name="connsiteX5" fmla="*/ 0 w 10934529"/>
              <a:gd name="connsiteY5" fmla="*/ 2896862 h 31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529" h="3150175">
                <a:moveTo>
                  <a:pt x="0" y="0"/>
                </a:moveTo>
                <a:lnTo>
                  <a:pt x="10934529" y="0"/>
                </a:lnTo>
                <a:lnTo>
                  <a:pt x="10934529" y="3150175"/>
                </a:lnTo>
                <a:lnTo>
                  <a:pt x="253304" y="3150175"/>
                </a:lnTo>
                <a:lnTo>
                  <a:pt x="202263" y="3145030"/>
                </a:lnTo>
                <a:cubicBezTo>
                  <a:pt x="86832" y="3121409"/>
                  <a:pt x="0" y="3019276"/>
                  <a:pt x="0" y="28968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360649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6422382" y="3547641"/>
            <a:ext cx="5136894"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3" y="3547641"/>
            <a:ext cx="5136895"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6422381" y="627326"/>
            <a:ext cx="5151143" cy="2463866"/>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5093924"/>
              <a:gd name="connsiteY0" fmla="*/ 25375 h 2470847"/>
              <a:gd name="connsiteX1" fmla="*/ 5093924 w 5093924"/>
              <a:gd name="connsiteY1" fmla="*/ 0 h 2470847"/>
              <a:gd name="connsiteX2" fmla="*/ 3447151 w 5093924"/>
              <a:gd name="connsiteY2" fmla="*/ 2470847 h 2470847"/>
              <a:gd name="connsiteX3" fmla="*/ 253304 w 5093924"/>
              <a:gd name="connsiteY3" fmla="*/ 2470847 h 2470847"/>
              <a:gd name="connsiteX4" fmla="*/ 202263 w 5093924"/>
              <a:gd name="connsiteY4" fmla="*/ 2465702 h 2470847"/>
              <a:gd name="connsiteX5" fmla="*/ 0 w 5093924"/>
              <a:gd name="connsiteY5" fmla="*/ 2217534 h 2470847"/>
              <a:gd name="connsiteX6" fmla="*/ 0 w 5093924"/>
              <a:gd name="connsiteY6" fmla="*/ 25375 h 2470847"/>
              <a:gd name="connsiteX0" fmla="*/ 0 w 5137954"/>
              <a:gd name="connsiteY0" fmla="*/ 15925 h 2461397"/>
              <a:gd name="connsiteX1" fmla="*/ 5137954 w 5137954"/>
              <a:gd name="connsiteY1" fmla="*/ 0 h 2461397"/>
              <a:gd name="connsiteX2" fmla="*/ 3447151 w 5137954"/>
              <a:gd name="connsiteY2" fmla="*/ 24613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 name="connsiteX0" fmla="*/ 0 w 5137954"/>
              <a:gd name="connsiteY0" fmla="*/ 15925 h 2461397"/>
              <a:gd name="connsiteX1" fmla="*/ 5137954 w 5137954"/>
              <a:gd name="connsiteY1" fmla="*/ 0 h 2461397"/>
              <a:gd name="connsiteX2" fmla="*/ 5129743 w 5137954"/>
              <a:gd name="connsiteY2" fmla="*/ 24550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54" h="2461397">
                <a:moveTo>
                  <a:pt x="0" y="15925"/>
                </a:moveTo>
                <a:lnTo>
                  <a:pt x="5137954" y="0"/>
                </a:lnTo>
                <a:lnTo>
                  <a:pt x="5129743" y="2455097"/>
                </a:lnTo>
                <a:lnTo>
                  <a:pt x="253304" y="2461397"/>
                </a:lnTo>
                <a:lnTo>
                  <a:pt x="202263" y="2456252"/>
                </a:lnTo>
                <a:cubicBezTo>
                  <a:pt x="86832" y="2432631"/>
                  <a:pt x="0" y="2330498"/>
                  <a:pt x="0" y="2208084"/>
                </a:cubicBezTo>
                <a:lnTo>
                  <a:pt x="0" y="15925"/>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2" y="4181794"/>
            <a:ext cx="5151143"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6422381" y="4181794"/>
            <a:ext cx="5145732"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8" name="Picture Placeholder 20">
            <a:extLst>
              <a:ext uri="{FF2B5EF4-FFF2-40B4-BE49-F238E27FC236}">
                <a16:creationId xmlns:a16="http://schemas.microsoft.com/office/drawing/2014/main" id="{C5081F70-5BB7-4244-9760-58A4397C3E48}"/>
              </a:ext>
            </a:extLst>
          </p:cNvPr>
          <p:cNvSpPr>
            <a:spLocks noGrp="1"/>
          </p:cNvSpPr>
          <p:nvPr>
            <p:ph type="pic" sz="quarter" idx="27" hasCustomPrompt="1"/>
          </p:nvPr>
        </p:nvSpPr>
        <p:spPr>
          <a:xfrm>
            <a:off x="632723" y="620713"/>
            <a:ext cx="5151143" cy="2463866"/>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5093924"/>
              <a:gd name="connsiteY0" fmla="*/ 25375 h 2470847"/>
              <a:gd name="connsiteX1" fmla="*/ 5093924 w 5093924"/>
              <a:gd name="connsiteY1" fmla="*/ 0 h 2470847"/>
              <a:gd name="connsiteX2" fmla="*/ 3447151 w 5093924"/>
              <a:gd name="connsiteY2" fmla="*/ 2470847 h 2470847"/>
              <a:gd name="connsiteX3" fmla="*/ 253304 w 5093924"/>
              <a:gd name="connsiteY3" fmla="*/ 2470847 h 2470847"/>
              <a:gd name="connsiteX4" fmla="*/ 202263 w 5093924"/>
              <a:gd name="connsiteY4" fmla="*/ 2465702 h 2470847"/>
              <a:gd name="connsiteX5" fmla="*/ 0 w 5093924"/>
              <a:gd name="connsiteY5" fmla="*/ 2217534 h 2470847"/>
              <a:gd name="connsiteX6" fmla="*/ 0 w 5093924"/>
              <a:gd name="connsiteY6" fmla="*/ 25375 h 2470847"/>
              <a:gd name="connsiteX0" fmla="*/ 0 w 5137954"/>
              <a:gd name="connsiteY0" fmla="*/ 15925 h 2461397"/>
              <a:gd name="connsiteX1" fmla="*/ 5137954 w 5137954"/>
              <a:gd name="connsiteY1" fmla="*/ 0 h 2461397"/>
              <a:gd name="connsiteX2" fmla="*/ 3447151 w 5137954"/>
              <a:gd name="connsiteY2" fmla="*/ 24613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 name="connsiteX0" fmla="*/ 0 w 5137954"/>
              <a:gd name="connsiteY0" fmla="*/ 15925 h 2461397"/>
              <a:gd name="connsiteX1" fmla="*/ 5137954 w 5137954"/>
              <a:gd name="connsiteY1" fmla="*/ 0 h 2461397"/>
              <a:gd name="connsiteX2" fmla="*/ 5129743 w 5137954"/>
              <a:gd name="connsiteY2" fmla="*/ 24550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54" h="2461397">
                <a:moveTo>
                  <a:pt x="0" y="15925"/>
                </a:moveTo>
                <a:lnTo>
                  <a:pt x="5137954" y="0"/>
                </a:lnTo>
                <a:lnTo>
                  <a:pt x="5129743" y="2455097"/>
                </a:lnTo>
                <a:lnTo>
                  <a:pt x="253304" y="2461397"/>
                </a:lnTo>
                <a:lnTo>
                  <a:pt x="202263" y="2456252"/>
                </a:lnTo>
                <a:cubicBezTo>
                  <a:pt x="86832" y="2432631"/>
                  <a:pt x="0" y="2330498"/>
                  <a:pt x="0" y="2208084"/>
                </a:cubicBezTo>
                <a:lnTo>
                  <a:pt x="0" y="15925"/>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1559075602"/>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D12A970-25E8-F848-AB25-F68D4AA31EA7}"/>
              </a:ext>
            </a:extLst>
          </p:cNvPr>
          <p:cNvPicPr>
            <a:picLocks noChangeAspect="1"/>
          </p:cNvPicPr>
          <p:nvPr userDrawn="1"/>
        </p:nvPicPr>
        <p:blipFill>
          <a:blip r:embed="rId19"/>
          <a:stretch>
            <a:fillRect/>
          </a:stretch>
        </p:blipFill>
        <p:spPr>
          <a:xfrm>
            <a:off x="623888" y="6432550"/>
            <a:ext cx="888424" cy="223200"/>
          </a:xfrm>
          <a:prstGeom prst="rect">
            <a:avLst/>
          </a:prstGeom>
        </p:spPr>
      </p:pic>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nl-NL"/>
              <a:t>Titel</a:t>
            </a:r>
            <a:endParaRPr lang="nl-BE"/>
          </a:p>
        </p:txBody>
      </p:sp>
      <p:sp>
        <p:nvSpPr>
          <p:cNvPr id="8" name="Tijdelijke aanduiding voor tekst 13">
            <a:extLst>
              <a:ext uri="{FF2B5EF4-FFF2-40B4-BE49-F238E27FC236}">
                <a16:creationId xmlns:a16="http://schemas.microsoft.com/office/drawing/2014/main" id="{FC89CC1E-5699-C54E-83AE-63F796F398B8}"/>
              </a:ext>
            </a:extLst>
          </p:cNvPr>
          <p:cNvSpPr>
            <a:spLocks noGrp="1"/>
          </p:cNvSpPr>
          <p:nvPr>
            <p:ph type="body" idx="1"/>
          </p:nvPr>
        </p:nvSpPr>
        <p:spPr>
          <a:xfrm>
            <a:off x="623888" y="1604479"/>
            <a:ext cx="10944226" cy="621013"/>
          </a:xfrm>
          <a:prstGeom prst="rect">
            <a:avLst/>
          </a:prstGeom>
        </p:spPr>
        <p:txBody>
          <a:bodyPr vert="horz" lIns="0" tIns="0" rIns="0" bIns="0" rtlCol="0">
            <a:normAutofit/>
          </a:bodyPr>
          <a:lstStyle/>
          <a:p>
            <a:r>
              <a:rPr lang="nl-NL"/>
              <a:t>Ondertitel</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743200"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cs typeface="Calibri Light" panose="020F0302020204030204" pitchFamily="34" charset="0"/>
            </a:endParaRPr>
          </a:p>
        </p:txBody>
      </p:sp>
      <p:pic>
        <p:nvPicPr>
          <p:cNvPr id="2" name="Picture 1" descr="A blue and white sign with white text&#10;&#10;AI-generated content may be incorrect.">
            <a:extLst>
              <a:ext uri="{FF2B5EF4-FFF2-40B4-BE49-F238E27FC236}">
                <a16:creationId xmlns:a16="http://schemas.microsoft.com/office/drawing/2014/main" id="{8763B808-3E9F-F649-3508-B0EA573E1904}"/>
              </a:ext>
            </a:extLst>
          </p:cNvPr>
          <p:cNvPicPr>
            <a:picLocks noChangeAspect="1"/>
          </p:cNvPicPr>
          <p:nvPr userDrawn="1"/>
        </p:nvPicPr>
        <p:blipFill>
          <a:blip r:embed="rId20"/>
          <a:stretch>
            <a:fillRect/>
          </a:stretch>
        </p:blipFill>
        <p:spPr>
          <a:xfrm>
            <a:off x="1831845" y="6432551"/>
            <a:ext cx="635130" cy="226592"/>
          </a:xfrm>
          <a:prstGeom prst="rect">
            <a:avLst/>
          </a:prstGeom>
        </p:spPr>
      </p:pic>
    </p:spTree>
  </p:cSld>
  <p:clrMap bg1="lt1" tx1="dk1" bg2="lt2" tx2="dk2" accent1="accent1" accent2="accent2" accent3="accent3" accent4="accent4" accent5="accent5" accent6="accent6" hlink="hlink" folHlink="folHlink"/>
  <p:sldLayoutIdLst>
    <p:sldLayoutId id="2147484115" r:id="rId1"/>
    <p:sldLayoutId id="2147484105" r:id="rId2"/>
    <p:sldLayoutId id="2147484116" r:id="rId3"/>
    <p:sldLayoutId id="2147484117" r:id="rId4"/>
    <p:sldLayoutId id="2147484118" r:id="rId5"/>
    <p:sldLayoutId id="2147484106" r:id="rId6"/>
    <p:sldLayoutId id="2147484107" r:id="rId7"/>
    <p:sldLayoutId id="2147484108" r:id="rId8"/>
    <p:sldLayoutId id="2147484119" r:id="rId9"/>
    <p:sldLayoutId id="2147484109" r:id="rId10"/>
    <p:sldLayoutId id="2147484110" r:id="rId11"/>
    <p:sldLayoutId id="2147484111" r:id="rId12"/>
    <p:sldLayoutId id="2147484113" r:id="rId13"/>
    <p:sldLayoutId id="2147484112" r:id="rId14"/>
    <p:sldLayoutId id="2147484102" r:id="rId15"/>
    <p:sldLayoutId id="2147484122" r:id="rId16"/>
    <p:sldLayoutId id="2147484123" r:id="rId17"/>
  </p:sldLayoutIdLst>
  <p:hf hdr="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217054" rtl="0" eaLnBrk="1" fontAlgn="base" hangingPunct="1">
        <a:spcBef>
          <a:spcPct val="20000"/>
        </a:spcBef>
        <a:spcAft>
          <a:spcPct val="0"/>
        </a:spcAft>
        <a:buClr>
          <a:schemeClr val="accent1"/>
        </a:buClr>
        <a:buFont typeface="Arial" panose="020B0604020202020204" pitchFamily="34" charset="0"/>
        <a:buNone/>
        <a:defRPr sz="2800" b="0" i="0" kern="1200">
          <a:solidFill>
            <a:schemeClr val="tx2"/>
          </a:solidFill>
          <a:latin typeface="+mn-lt"/>
          <a:ea typeface="Verdana" charset="0"/>
          <a:cs typeface="Calibri Light" panose="020F0302020204030204" pitchFamily="34" charset="0"/>
        </a:defRPr>
      </a:lvl1pPr>
      <a:lvl2pPr marL="740815"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bg1"/>
          </a:solidFill>
          <a:latin typeface="Verdana" charset="0"/>
          <a:ea typeface="Verdana" charset="0"/>
          <a:cs typeface="Verdana" charset="0"/>
        </a:defRPr>
      </a:lvl2pPr>
      <a:lvl3pPr marL="1090057"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bg1"/>
          </a:solidFill>
          <a:latin typeface="Verdana" charset="0"/>
          <a:ea typeface="Verdana" charset="0"/>
          <a:cs typeface="Verdana" charset="0"/>
        </a:defRPr>
      </a:lvl3pPr>
      <a:lvl4pPr marL="1454114" indent="-378875"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4pPr>
      <a:lvl5pPr marL="1663658" indent="-226478"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391" userDrawn="1">
          <p15:clr>
            <a:srgbClr val="F26B43"/>
          </p15:clr>
        </p15:guide>
        <p15:guide id="4"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54867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93" userDrawn="1">
          <p15:clr>
            <a:srgbClr val="F26B43"/>
          </p15:clr>
        </p15:guide>
        <p15:guide id="3" pos="7287" userDrawn="1">
          <p15:clr>
            <a:srgbClr val="F26B43"/>
          </p15:clr>
        </p15:guide>
        <p15:guide id="4" orient="horz" pos="392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nl-BE" noProof="0"/>
              <a:t>Klik om de stijl van de mastertitel te bewerken</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644619"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0912212B-EACF-4AB5-8035-E9729BF5330A}"/>
              </a:ext>
            </a:extLst>
          </p:cNvPr>
          <p:cNvSpPr>
            <a:spLocks noGrp="1"/>
          </p:cNvSpPr>
          <p:nvPr>
            <p:ph type="body" idx="1"/>
          </p:nvPr>
        </p:nvSpPr>
        <p:spPr>
          <a:xfrm>
            <a:off x="623887" y="1516380"/>
            <a:ext cx="10944225" cy="4720907"/>
          </a:xfrm>
          <a:prstGeom prst="rect">
            <a:avLst/>
          </a:prstGeom>
        </p:spPr>
        <p:txBody>
          <a:bodyPr vert="horz" lIns="0" tIns="0" rIns="0" bIns="0" rtlCol="0">
            <a:normAutofit/>
          </a:body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a:p>
            <a:pPr lvl="3"/>
            <a:r>
              <a:rPr lang="nl-BE" noProof="0" err="1"/>
              <a:t>Fourth</a:t>
            </a:r>
            <a:r>
              <a:rPr lang="nl-BE" noProof="0"/>
              <a:t> level</a:t>
            </a:r>
          </a:p>
          <a:p>
            <a:pPr lvl="4"/>
            <a:r>
              <a:rPr lang="nl-BE" noProof="0" err="1"/>
              <a:t>Fifth</a:t>
            </a:r>
            <a:r>
              <a:rPr lang="nl-BE" noProof="0"/>
              <a:t> level</a:t>
            </a:r>
          </a:p>
        </p:txBody>
      </p:sp>
      <p:pic>
        <p:nvPicPr>
          <p:cNvPr id="10" name="Picture 9" descr="Text&#10;&#10;Description automatically generated with low confidence">
            <a:extLst>
              <a:ext uri="{FF2B5EF4-FFF2-40B4-BE49-F238E27FC236}">
                <a16:creationId xmlns:a16="http://schemas.microsoft.com/office/drawing/2014/main" id="{52AF2F78-6E0C-4D2C-B16F-28147374BC7F}"/>
              </a:ext>
            </a:extLst>
          </p:cNvPr>
          <p:cNvPicPr>
            <a:picLocks noChangeAspect="1"/>
          </p:cNvPicPr>
          <p:nvPr userDrawn="1"/>
        </p:nvPicPr>
        <p:blipFill>
          <a:blip r:embed="rId3"/>
          <a:stretch>
            <a:fillRect/>
          </a:stretch>
        </p:blipFill>
        <p:spPr>
          <a:xfrm>
            <a:off x="623888" y="6428235"/>
            <a:ext cx="1194835" cy="226800"/>
          </a:xfrm>
          <a:prstGeom prst="rect">
            <a:avLst/>
          </a:prstGeom>
        </p:spPr>
      </p:pic>
      <p:pic>
        <p:nvPicPr>
          <p:cNvPr id="2" name="Picture 1" descr="A blue and white sign with white text&#10;&#10;AI-generated content may be incorrect.">
            <a:extLst>
              <a:ext uri="{FF2B5EF4-FFF2-40B4-BE49-F238E27FC236}">
                <a16:creationId xmlns:a16="http://schemas.microsoft.com/office/drawing/2014/main" id="{7B13839E-A413-DC5E-8886-3AA3C87F7DCF}"/>
              </a:ext>
            </a:extLst>
          </p:cNvPr>
          <p:cNvPicPr>
            <a:picLocks noChangeAspect="1"/>
          </p:cNvPicPr>
          <p:nvPr userDrawn="1"/>
        </p:nvPicPr>
        <p:blipFill>
          <a:blip r:embed="rId4"/>
          <a:stretch>
            <a:fillRect/>
          </a:stretch>
        </p:blipFill>
        <p:spPr>
          <a:xfrm>
            <a:off x="1955670" y="6432551"/>
            <a:ext cx="635130" cy="226592"/>
          </a:xfrm>
          <a:prstGeom prst="rect">
            <a:avLst/>
          </a:prstGeom>
        </p:spPr>
      </p:pic>
    </p:spTree>
  </p:cSld>
  <p:clrMap bg1="lt1" tx1="dk1" bg2="lt2" tx2="dk2" accent1="accent1" accent2="accent2" accent3="accent3" accent4="accent4" accent5="accent5" accent6="accent6" hlink="hlink" folHlink="folHlink"/>
  <p:sldLayoutIdLst>
    <p:sldLayoutId id="2147484121" r:id="rId1"/>
  </p:sldLayoutIdLst>
  <p:hf hdr="0" ftr="0" dt="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391" userDrawn="1">
          <p15:clr>
            <a:srgbClr val="F26B43"/>
          </p15:clr>
        </p15:guide>
        <p15:guide id="4" orient="horz" pos="39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gilberte.verbeeck@uitwiskeling.be"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0.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4.emf"/><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9.emf"/><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65.emf"/></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7.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75.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7654-B1F8-CB41-A11C-78EAAE0B4DB9}"/>
              </a:ext>
            </a:extLst>
          </p:cNvPr>
          <p:cNvSpPr>
            <a:spLocks noGrp="1"/>
          </p:cNvSpPr>
          <p:nvPr>
            <p:ph type="title"/>
          </p:nvPr>
        </p:nvSpPr>
        <p:spPr/>
        <p:txBody>
          <a:bodyPr>
            <a:normAutofit fontScale="90000"/>
          </a:bodyPr>
          <a:lstStyle/>
          <a:p>
            <a:r>
              <a:rPr lang="nl-BE" sz="4400" dirty="0"/>
              <a:t>Bomen, kruistabellen, verzamelingen en stochasten: Kansrekening in de 2</a:t>
            </a:r>
            <a:r>
              <a:rPr lang="nl-BE" sz="4400" baseline="30000" dirty="0"/>
              <a:t>de</a:t>
            </a:r>
            <a:r>
              <a:rPr lang="nl-BE" sz="4400" dirty="0"/>
              <a:t> en 3</a:t>
            </a:r>
            <a:r>
              <a:rPr lang="nl-BE" sz="4400" baseline="30000" dirty="0"/>
              <a:t>de</a:t>
            </a:r>
            <a:r>
              <a:rPr lang="nl-BE" sz="4400" dirty="0"/>
              <a:t> graad</a:t>
            </a:r>
            <a:endParaRPr lang="en-BE" sz="4400"/>
          </a:p>
        </p:txBody>
      </p:sp>
      <p:sp>
        <p:nvSpPr>
          <p:cNvPr id="3" name="Text Placeholder 2">
            <a:extLst>
              <a:ext uri="{FF2B5EF4-FFF2-40B4-BE49-F238E27FC236}">
                <a16:creationId xmlns:a16="http://schemas.microsoft.com/office/drawing/2014/main" id="{BE59F27B-4FA1-1945-B3AE-2234EB3F591F}"/>
              </a:ext>
            </a:extLst>
          </p:cNvPr>
          <p:cNvSpPr>
            <a:spLocks noGrp="1"/>
          </p:cNvSpPr>
          <p:nvPr>
            <p:ph type="body" sz="quarter" idx="10"/>
          </p:nvPr>
        </p:nvSpPr>
        <p:spPr>
          <a:xfrm>
            <a:off x="623888" y="4341363"/>
            <a:ext cx="10944225" cy="1062037"/>
          </a:xfrm>
        </p:spPr>
        <p:txBody>
          <a:bodyPr/>
          <a:lstStyle/>
          <a:p>
            <a:r>
              <a:rPr lang="nl-BE" dirty="0"/>
              <a:t>Johan Deprez en Gilberte Verbeeck</a:t>
            </a:r>
          </a:p>
          <a:p>
            <a:r>
              <a:rPr lang="nl-BE" dirty="0"/>
              <a:t>johan.deprez@uitwiskeling.be en </a:t>
            </a:r>
            <a:r>
              <a:rPr lang="nl-BE" dirty="0">
                <a:hlinkClick r:id="rId3"/>
              </a:rPr>
              <a:t>gilberte.verbeeck@uitwiskeling.be</a:t>
            </a:r>
            <a:endParaRPr lang="nl-BE" dirty="0"/>
          </a:p>
          <a:p>
            <a:pPr lvl="3"/>
            <a:endParaRPr lang="nl-BE" dirty="0"/>
          </a:p>
          <a:p>
            <a:r>
              <a:rPr lang="nl-BE" dirty="0"/>
              <a:t>slides: zie syllabus (met kadertjes) en digitaal (‘zonder’ kadertjes)</a:t>
            </a:r>
          </a:p>
          <a:p>
            <a:r>
              <a:rPr lang="nl-BE" dirty="0"/>
              <a:t>en op johandeprez.be</a:t>
            </a:r>
            <a:endParaRPr lang="en-BE" dirty="0"/>
          </a:p>
        </p:txBody>
      </p:sp>
      <p:pic>
        <p:nvPicPr>
          <p:cNvPr id="5" name="Afbeelding 4">
            <a:extLst>
              <a:ext uri="{FF2B5EF4-FFF2-40B4-BE49-F238E27FC236}">
                <a16:creationId xmlns:a16="http://schemas.microsoft.com/office/drawing/2014/main" id="{1172FBBE-0E2C-B416-3F9E-FB91C01A566A}"/>
              </a:ext>
            </a:extLst>
          </p:cNvPr>
          <p:cNvPicPr>
            <a:picLocks noChangeAspect="1"/>
          </p:cNvPicPr>
          <p:nvPr/>
        </p:nvPicPr>
        <p:blipFill>
          <a:blip r:embed="rId4"/>
          <a:stretch>
            <a:fillRect/>
          </a:stretch>
        </p:blipFill>
        <p:spPr>
          <a:xfrm>
            <a:off x="7932655" y="1545217"/>
            <a:ext cx="3524110" cy="529768"/>
          </a:xfrm>
          <a:prstGeom prst="rect">
            <a:avLst/>
          </a:prstGeom>
        </p:spPr>
      </p:pic>
    </p:spTree>
    <p:extLst>
      <p:ext uri="{BB962C8B-B14F-4D97-AF65-F5344CB8AC3E}">
        <p14:creationId xmlns:p14="http://schemas.microsoft.com/office/powerpoint/2010/main" val="232380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4A9D009-B5A8-A5A1-0B53-9874BB1D0DAE}"/>
              </a:ext>
            </a:extLst>
          </p:cNvPr>
          <p:cNvPicPr>
            <a:picLocks noChangeAspect="1"/>
          </p:cNvPicPr>
          <p:nvPr/>
        </p:nvPicPr>
        <p:blipFill>
          <a:blip r:embed="rId3"/>
          <a:stretch>
            <a:fillRect/>
          </a:stretch>
        </p:blipFill>
        <p:spPr>
          <a:xfrm>
            <a:off x="7455532" y="802311"/>
            <a:ext cx="4736468" cy="4277645"/>
          </a:xfrm>
          <a:prstGeom prst="rect">
            <a:avLst/>
          </a:prstGeom>
        </p:spPr>
      </p:pic>
      <p:sp>
        <p:nvSpPr>
          <p:cNvPr id="22" name="Tekstvak 21">
            <a:extLst>
              <a:ext uri="{FF2B5EF4-FFF2-40B4-BE49-F238E27FC236}">
                <a16:creationId xmlns:a16="http://schemas.microsoft.com/office/drawing/2014/main" id="{FDB2DE7B-6A86-AF84-A356-4F9B5A25943A}"/>
              </a:ext>
            </a:extLst>
          </p:cNvPr>
          <p:cNvSpPr txBox="1"/>
          <p:nvPr/>
        </p:nvSpPr>
        <p:spPr>
          <a:xfrm>
            <a:off x="7354099" y="824985"/>
            <a:ext cx="1248490" cy="369332"/>
          </a:xfrm>
          <a:prstGeom prst="rect">
            <a:avLst/>
          </a:prstGeom>
          <a:noFill/>
        </p:spPr>
        <p:txBody>
          <a:bodyPr wrap="square">
            <a:spAutoFit/>
          </a:bodyPr>
          <a:lstStyle/>
          <a:p>
            <a:r>
              <a:rPr lang="nl-BE"/>
              <a:t>Legende: </a:t>
            </a:r>
          </a:p>
        </p:txBody>
      </p:sp>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Boomdiagram: terminologie</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10</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p:txBody>
          <a:bodyPr/>
          <a:lstStyle/>
          <a:p>
            <a:r>
              <a:rPr lang="nl-BE"/>
              <a:t>Voorbeeld boomdiagram:</a:t>
            </a:r>
          </a:p>
          <a:p>
            <a:pPr marL="0" indent="0">
              <a:buNone/>
            </a:pPr>
            <a:endParaRPr lang="nl-BE"/>
          </a:p>
          <a:p>
            <a:pPr marL="0" indent="0">
              <a:buNone/>
            </a:pPr>
            <a:endParaRPr lang="nl-BE"/>
          </a:p>
          <a:p>
            <a:endParaRPr lang="nl-BE"/>
          </a:p>
          <a:p>
            <a:pPr>
              <a:spcBef>
                <a:spcPts val="2400"/>
              </a:spcBef>
            </a:pPr>
            <a:r>
              <a:rPr lang="nl-BE"/>
              <a:t>Terminologie: </a:t>
            </a:r>
          </a:p>
          <a:p>
            <a:pPr lvl="1"/>
            <a:r>
              <a:rPr lang="nl-BE"/>
              <a:t>Benoem in de boom:</a:t>
            </a:r>
          </a:p>
          <a:p>
            <a:pPr marL="711182" lvl="2" indent="0">
              <a:buNone/>
            </a:pPr>
            <a:r>
              <a:rPr lang="nl-BE"/>
              <a:t>1. Wortel   2. Knopen  3. Takken   4. Bladeren 5. Generatie</a:t>
            </a:r>
          </a:p>
          <a:p>
            <a:pPr lvl="1"/>
            <a:r>
              <a:rPr lang="nl-BE"/>
              <a:t>Legende: knooppunten (woonplaats/formule) en bladeren (combinatie)</a:t>
            </a:r>
          </a:p>
          <a:p>
            <a:pPr lvl="1"/>
            <a:r>
              <a:rPr lang="nl-BE"/>
              <a:t>Geen telboom</a:t>
            </a:r>
          </a:p>
          <a:p>
            <a:pPr lvl="1"/>
            <a:r>
              <a:rPr lang="nl-BE"/>
              <a:t>Geen productregel</a:t>
            </a:r>
          </a:p>
          <a:p>
            <a:pPr marL="711182" lvl="2" indent="0">
              <a:buNone/>
            </a:pPr>
            <a:endParaRPr lang="nl-BE"/>
          </a:p>
        </p:txBody>
      </p:sp>
      <p:sp>
        <p:nvSpPr>
          <p:cNvPr id="9" name="Tekstvak 8">
            <a:extLst>
              <a:ext uri="{FF2B5EF4-FFF2-40B4-BE49-F238E27FC236}">
                <a16:creationId xmlns:a16="http://schemas.microsoft.com/office/drawing/2014/main" id="{1695B87E-DA0A-15E6-630B-3BC4E2AC9DD3}"/>
              </a:ext>
            </a:extLst>
          </p:cNvPr>
          <p:cNvSpPr txBox="1"/>
          <p:nvPr/>
        </p:nvSpPr>
        <p:spPr>
          <a:xfrm flipH="1">
            <a:off x="7620829" y="2601576"/>
            <a:ext cx="201541" cy="355980"/>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1</a:t>
            </a:r>
          </a:p>
        </p:txBody>
      </p:sp>
      <p:sp>
        <p:nvSpPr>
          <p:cNvPr id="10" name="Tekstvak 9">
            <a:extLst>
              <a:ext uri="{FF2B5EF4-FFF2-40B4-BE49-F238E27FC236}">
                <a16:creationId xmlns:a16="http://schemas.microsoft.com/office/drawing/2014/main" id="{894B36DF-83CE-10E6-C141-1217A6F6958B}"/>
              </a:ext>
            </a:extLst>
          </p:cNvPr>
          <p:cNvSpPr txBox="1"/>
          <p:nvPr/>
        </p:nvSpPr>
        <p:spPr>
          <a:xfrm flipH="1">
            <a:off x="8928976" y="1414153"/>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1" name="Tekstvak 10">
            <a:extLst>
              <a:ext uri="{FF2B5EF4-FFF2-40B4-BE49-F238E27FC236}">
                <a16:creationId xmlns:a16="http://schemas.microsoft.com/office/drawing/2014/main" id="{B25C922F-0905-BE36-01FE-23762864E380}"/>
              </a:ext>
            </a:extLst>
          </p:cNvPr>
          <p:cNvSpPr txBox="1"/>
          <p:nvPr/>
        </p:nvSpPr>
        <p:spPr>
          <a:xfrm flipH="1">
            <a:off x="10394094" y="994352"/>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2" name="Tekstvak 11">
            <a:extLst>
              <a:ext uri="{FF2B5EF4-FFF2-40B4-BE49-F238E27FC236}">
                <a16:creationId xmlns:a16="http://schemas.microsoft.com/office/drawing/2014/main" id="{CFA7A565-A1AE-902E-E0C5-39F7BF3F0C46}"/>
              </a:ext>
            </a:extLst>
          </p:cNvPr>
          <p:cNvSpPr txBox="1"/>
          <p:nvPr/>
        </p:nvSpPr>
        <p:spPr>
          <a:xfrm flipH="1">
            <a:off x="11288415" y="422344"/>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4</a:t>
            </a:r>
          </a:p>
        </p:txBody>
      </p:sp>
      <p:sp>
        <p:nvSpPr>
          <p:cNvPr id="13" name="Tekstvak 12">
            <a:extLst>
              <a:ext uri="{FF2B5EF4-FFF2-40B4-BE49-F238E27FC236}">
                <a16:creationId xmlns:a16="http://schemas.microsoft.com/office/drawing/2014/main" id="{D5AEA754-32A1-C704-F021-78253AADBD5B}"/>
              </a:ext>
            </a:extLst>
          </p:cNvPr>
          <p:cNvSpPr txBox="1"/>
          <p:nvPr/>
        </p:nvSpPr>
        <p:spPr>
          <a:xfrm flipH="1">
            <a:off x="8068131" y="2358865"/>
            <a:ext cx="642596"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4" name="Tekstvak 13">
            <a:extLst>
              <a:ext uri="{FF2B5EF4-FFF2-40B4-BE49-F238E27FC236}">
                <a16:creationId xmlns:a16="http://schemas.microsoft.com/office/drawing/2014/main" id="{CD9A2F9C-F1B4-4D62-F831-510D81EBA19D}"/>
              </a:ext>
            </a:extLst>
          </p:cNvPr>
          <p:cNvSpPr txBox="1"/>
          <p:nvPr/>
        </p:nvSpPr>
        <p:spPr>
          <a:xfrm flipH="1">
            <a:off x="8199304" y="3495942"/>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7" name="Tekstvak 16">
            <a:extLst>
              <a:ext uri="{FF2B5EF4-FFF2-40B4-BE49-F238E27FC236}">
                <a16:creationId xmlns:a16="http://schemas.microsoft.com/office/drawing/2014/main" id="{360C1EAC-DA67-8867-22FE-8F97B0A05062}"/>
              </a:ext>
            </a:extLst>
          </p:cNvPr>
          <p:cNvSpPr txBox="1"/>
          <p:nvPr/>
        </p:nvSpPr>
        <p:spPr>
          <a:xfrm flipH="1">
            <a:off x="9568054" y="2541523"/>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pic>
        <p:nvPicPr>
          <p:cNvPr id="6" name="Afbeelding 5">
            <a:extLst>
              <a:ext uri="{FF2B5EF4-FFF2-40B4-BE49-F238E27FC236}">
                <a16:creationId xmlns:a16="http://schemas.microsoft.com/office/drawing/2014/main" id="{B2B93149-A63D-F0E4-1245-219496C0CB97}"/>
              </a:ext>
            </a:extLst>
          </p:cNvPr>
          <p:cNvPicPr>
            <a:picLocks noChangeAspect="1"/>
          </p:cNvPicPr>
          <p:nvPr/>
        </p:nvPicPr>
        <p:blipFill>
          <a:blip r:embed="rId4"/>
          <a:stretch>
            <a:fillRect/>
          </a:stretch>
        </p:blipFill>
        <p:spPr>
          <a:xfrm>
            <a:off x="835691" y="2031487"/>
            <a:ext cx="6474851" cy="1689092"/>
          </a:xfrm>
          <a:prstGeom prst="rect">
            <a:avLst/>
          </a:prstGeom>
        </p:spPr>
      </p:pic>
      <p:sp>
        <p:nvSpPr>
          <p:cNvPr id="15" name="Tekstvak 9">
            <a:extLst>
              <a:ext uri="{FF2B5EF4-FFF2-40B4-BE49-F238E27FC236}">
                <a16:creationId xmlns:a16="http://schemas.microsoft.com/office/drawing/2014/main" id="{51796D0B-3700-29A5-38DD-EE269BC82A3B}"/>
              </a:ext>
            </a:extLst>
          </p:cNvPr>
          <p:cNvSpPr txBox="1"/>
          <p:nvPr/>
        </p:nvSpPr>
        <p:spPr>
          <a:xfrm flipH="1">
            <a:off x="8924138" y="3634839"/>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8" name="Tekstvak 9">
            <a:extLst>
              <a:ext uri="{FF2B5EF4-FFF2-40B4-BE49-F238E27FC236}">
                <a16:creationId xmlns:a16="http://schemas.microsoft.com/office/drawing/2014/main" id="{D86BDE90-D094-C7D0-1853-D6CA9E1AAD27}"/>
              </a:ext>
            </a:extLst>
          </p:cNvPr>
          <p:cNvSpPr txBox="1"/>
          <p:nvPr/>
        </p:nvSpPr>
        <p:spPr>
          <a:xfrm flipH="1">
            <a:off x="10402421" y="1818325"/>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6" name="Tekstvak 9">
            <a:extLst>
              <a:ext uri="{FF2B5EF4-FFF2-40B4-BE49-F238E27FC236}">
                <a16:creationId xmlns:a16="http://schemas.microsoft.com/office/drawing/2014/main" id="{3F66340D-6A8E-F609-BFD4-B2BDDDE4C4C0}"/>
              </a:ext>
            </a:extLst>
          </p:cNvPr>
          <p:cNvSpPr txBox="1"/>
          <p:nvPr/>
        </p:nvSpPr>
        <p:spPr>
          <a:xfrm flipH="1">
            <a:off x="10403238" y="2466083"/>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8" name="Tekstvak 9">
            <a:extLst>
              <a:ext uri="{FF2B5EF4-FFF2-40B4-BE49-F238E27FC236}">
                <a16:creationId xmlns:a16="http://schemas.microsoft.com/office/drawing/2014/main" id="{082E012A-0FAD-5C1E-8D89-E052C1AA1BFA}"/>
              </a:ext>
            </a:extLst>
          </p:cNvPr>
          <p:cNvSpPr txBox="1"/>
          <p:nvPr/>
        </p:nvSpPr>
        <p:spPr>
          <a:xfrm flipH="1">
            <a:off x="10394094" y="3168164"/>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9" name="Tekstvak 9">
            <a:extLst>
              <a:ext uri="{FF2B5EF4-FFF2-40B4-BE49-F238E27FC236}">
                <a16:creationId xmlns:a16="http://schemas.microsoft.com/office/drawing/2014/main" id="{BF75C3C4-54C2-0E39-AFEC-C5E79FD82065}"/>
              </a:ext>
            </a:extLst>
          </p:cNvPr>
          <p:cNvSpPr txBox="1"/>
          <p:nvPr/>
        </p:nvSpPr>
        <p:spPr>
          <a:xfrm flipH="1">
            <a:off x="10427622" y="3805196"/>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20" name="Tekstvak 9">
            <a:extLst>
              <a:ext uri="{FF2B5EF4-FFF2-40B4-BE49-F238E27FC236}">
                <a16:creationId xmlns:a16="http://schemas.microsoft.com/office/drawing/2014/main" id="{5F79C48E-E2BA-95A1-3F80-96A41E0F1313}"/>
              </a:ext>
            </a:extLst>
          </p:cNvPr>
          <p:cNvSpPr txBox="1"/>
          <p:nvPr/>
        </p:nvSpPr>
        <p:spPr>
          <a:xfrm flipH="1">
            <a:off x="10406286" y="4460516"/>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5" name="Rechthoek 4">
            <a:extLst>
              <a:ext uri="{FF2B5EF4-FFF2-40B4-BE49-F238E27FC236}">
                <a16:creationId xmlns:a16="http://schemas.microsoft.com/office/drawing/2014/main" id="{E64A7AF0-400E-D510-0137-75CA903B1A90}"/>
              </a:ext>
            </a:extLst>
          </p:cNvPr>
          <p:cNvSpPr/>
          <p:nvPr/>
        </p:nvSpPr>
        <p:spPr bwMode="auto">
          <a:xfrm>
            <a:off x="7396005" y="331724"/>
            <a:ext cx="4593259" cy="468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434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p:bldP spid="10" grpId="0"/>
      <p:bldP spid="11" grpId="0"/>
      <p:bldP spid="12" grpId="0"/>
      <p:bldP spid="13" grpId="0"/>
      <p:bldP spid="14" grpId="0"/>
      <p:bldP spid="17" grpId="0"/>
      <p:bldP spid="15" grpId="0"/>
      <p:bldP spid="8" grpId="0"/>
      <p:bldP spid="16" grpId="0"/>
      <p:bldP spid="18" grpId="0"/>
      <p:bldP spid="19" grpId="0"/>
      <p:bldP spid="2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err="1"/>
              <a:t>Telboom</a:t>
            </a:r>
            <a:r>
              <a:rPr lang="nl-BE"/>
              <a:t>: terminologie</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11</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p:txBody>
          <a:bodyPr vert="horz" wrap="square" lIns="0" tIns="0" rIns="0" bIns="0" rtlCol="0" anchor="t">
            <a:noAutofit/>
          </a:bodyPr>
          <a:lstStyle/>
          <a:p>
            <a:pPr marL="274320" indent="-274320"/>
            <a:r>
              <a:rPr lang="nl-BE">
                <a:ea typeface="Verdana"/>
                <a:cs typeface="Calibri"/>
              </a:rPr>
              <a:t>Voorbeeld </a:t>
            </a:r>
            <a:r>
              <a:rPr lang="nl-BE" err="1">
                <a:ea typeface="Verdana"/>
                <a:cs typeface="Calibri"/>
              </a:rPr>
              <a:t>telboom</a:t>
            </a:r>
            <a:r>
              <a:rPr lang="nl-BE">
                <a:ea typeface="Verdana"/>
                <a:cs typeface="Calibri"/>
              </a:rPr>
              <a:t>:</a:t>
            </a:r>
            <a:endParaRPr lang="en-US">
              <a:ea typeface="Verdana"/>
              <a:cs typeface="Calibri"/>
            </a:endParaRPr>
          </a:p>
          <a:p>
            <a:pPr marL="740410" lvl="1" indent="-378460"/>
            <a:r>
              <a:rPr lang="nl-BE">
                <a:ea typeface="Verdana"/>
                <a:cs typeface="Calibri Light"/>
              </a:rPr>
              <a:t>6 kaarten uit een kaartspel: H2, H5, H8, HD, SA en SD</a:t>
            </a:r>
            <a:endParaRPr lang="nl-BE"/>
          </a:p>
          <a:p>
            <a:pPr marL="740410" lvl="1" indent="-378460"/>
            <a:r>
              <a:rPr lang="nl-BE">
                <a:ea typeface="Verdana"/>
                <a:cs typeface="Calibri Light"/>
              </a:rPr>
              <a:t>Trek 2 kaarten zonder ze terug te leggen</a:t>
            </a:r>
          </a:p>
          <a:p>
            <a:pPr marL="740410" lvl="1" indent="-378460"/>
            <a:r>
              <a:rPr lang="nl-BE">
                <a:solidFill>
                  <a:srgbClr val="FF0000"/>
                </a:solidFill>
                <a:ea typeface="Verdana"/>
                <a:cs typeface="Calibri Light"/>
              </a:rPr>
              <a:t>Aantal mogelijkheden?</a:t>
            </a:r>
          </a:p>
          <a:p>
            <a:pPr marL="274320" indent="-274320"/>
            <a:r>
              <a:rPr lang="nl-BE">
                <a:ea typeface="Verdana"/>
                <a:cs typeface="Calibri"/>
              </a:rPr>
              <a:t>Terminologie:</a:t>
            </a:r>
          </a:p>
          <a:p>
            <a:pPr marL="740410" lvl="1" indent="-378460"/>
            <a:r>
              <a:rPr lang="nl-BE">
                <a:ea typeface="Verdana"/>
                <a:cs typeface="Calibri Light"/>
              </a:rPr>
              <a:t>Benoem in de boom: </a:t>
            </a:r>
          </a:p>
          <a:p>
            <a:pPr marL="710565" lvl="2" indent="0">
              <a:buNone/>
            </a:pPr>
            <a:r>
              <a:rPr lang="nl-BE" sz="1700">
                <a:ea typeface="Verdana"/>
              </a:rPr>
              <a:t>1. Wortel   2. Knopen  3. Takken   4. Bladeren 5. Generatie</a:t>
            </a:r>
          </a:p>
          <a:p>
            <a:pPr marL="740410" lvl="1" indent="-378460"/>
            <a:r>
              <a:rPr lang="nl-BE">
                <a:solidFill>
                  <a:schemeClr val="tx1"/>
                </a:solidFill>
                <a:ea typeface="Verdana"/>
                <a:cs typeface="Calibri Light"/>
              </a:rPr>
              <a:t>Legende: </a:t>
            </a:r>
            <a:r>
              <a:rPr lang="nl-BE" sz="1700">
                <a:solidFill>
                  <a:schemeClr val="tx1"/>
                </a:solidFill>
                <a:ea typeface="Verdana"/>
                <a:cs typeface="Calibri Light"/>
              </a:rPr>
              <a:t>knooppunten (kaart 1/2) en bladeren (getrokken kaarten)</a:t>
            </a:r>
          </a:p>
          <a:p>
            <a:pPr marL="740410" lvl="1" indent="-378460"/>
            <a:r>
              <a:rPr lang="nl-BE">
                <a:solidFill>
                  <a:srgbClr val="FF0000"/>
                </a:solidFill>
                <a:ea typeface="Verdana"/>
                <a:cs typeface="Calibri Light"/>
              </a:rPr>
              <a:t>Telboom</a:t>
            </a:r>
            <a:r>
              <a:rPr lang="nl-BE">
                <a:ea typeface="Verdana"/>
                <a:cs typeface="Calibri Light"/>
              </a:rPr>
              <a:t> (vb. van boomdiagram) </a:t>
            </a:r>
          </a:p>
          <a:p>
            <a:pPr marL="740410" lvl="1" indent="-378460"/>
            <a:r>
              <a:rPr lang="nl-BE">
                <a:ea typeface="Verdana"/>
                <a:cs typeface="Calibri Light"/>
              </a:rPr>
              <a:t>Niet vereenvoudigd of wel – verloren informatie?</a:t>
            </a:r>
          </a:p>
          <a:p>
            <a:pPr marL="740410" lvl="1" indent="-378460"/>
            <a:r>
              <a:rPr lang="nl-BE">
                <a:ea typeface="Verdana"/>
                <a:cs typeface="Calibri Light"/>
              </a:rPr>
              <a:t>Productregel</a:t>
            </a:r>
          </a:p>
          <a:p>
            <a:pPr marL="740410" lvl="1" indent="-378460"/>
            <a:endParaRPr lang="nl-BE"/>
          </a:p>
          <a:p>
            <a:pPr marL="704215" lvl="1" indent="-342900">
              <a:buAutoNum type="arabicPeriod"/>
            </a:pPr>
            <a:endParaRPr lang="nl-BE"/>
          </a:p>
          <a:p>
            <a:pPr marL="274320" indent="-274320"/>
            <a:endParaRPr lang="nl-BE"/>
          </a:p>
        </p:txBody>
      </p:sp>
      <p:pic>
        <p:nvPicPr>
          <p:cNvPr id="8" name="Afbeelding 7">
            <a:extLst>
              <a:ext uri="{FF2B5EF4-FFF2-40B4-BE49-F238E27FC236}">
                <a16:creationId xmlns:a16="http://schemas.microsoft.com/office/drawing/2014/main" id="{4BEA747D-14C8-6099-8274-03E55306769A}"/>
              </a:ext>
            </a:extLst>
          </p:cNvPr>
          <p:cNvPicPr>
            <a:picLocks noChangeAspect="1"/>
          </p:cNvPicPr>
          <p:nvPr/>
        </p:nvPicPr>
        <p:blipFill>
          <a:blip r:embed="rId3"/>
          <a:stretch>
            <a:fillRect/>
          </a:stretch>
        </p:blipFill>
        <p:spPr>
          <a:xfrm>
            <a:off x="8561699" y="445539"/>
            <a:ext cx="2303482" cy="4387584"/>
          </a:xfrm>
          <a:prstGeom prst="rect">
            <a:avLst/>
          </a:prstGeom>
        </p:spPr>
      </p:pic>
      <p:sp>
        <p:nvSpPr>
          <p:cNvPr id="9" name="Tekstvak 8">
            <a:extLst>
              <a:ext uri="{FF2B5EF4-FFF2-40B4-BE49-F238E27FC236}">
                <a16:creationId xmlns:a16="http://schemas.microsoft.com/office/drawing/2014/main" id="{1695B87E-DA0A-15E6-630B-3BC4E2AC9DD3}"/>
              </a:ext>
            </a:extLst>
          </p:cNvPr>
          <p:cNvSpPr txBox="1"/>
          <p:nvPr/>
        </p:nvSpPr>
        <p:spPr>
          <a:xfrm flipH="1">
            <a:off x="8587296" y="2551290"/>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1</a:t>
            </a:r>
          </a:p>
        </p:txBody>
      </p:sp>
      <p:sp>
        <p:nvSpPr>
          <p:cNvPr id="10" name="Tekstvak 9">
            <a:extLst>
              <a:ext uri="{FF2B5EF4-FFF2-40B4-BE49-F238E27FC236}">
                <a16:creationId xmlns:a16="http://schemas.microsoft.com/office/drawing/2014/main" id="{894B36DF-83CE-10E6-C141-1217A6F6958B}"/>
              </a:ext>
            </a:extLst>
          </p:cNvPr>
          <p:cNvSpPr txBox="1"/>
          <p:nvPr/>
        </p:nvSpPr>
        <p:spPr>
          <a:xfrm flipH="1">
            <a:off x="10045383" y="659296"/>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1" name="Tekstvak 10">
            <a:extLst>
              <a:ext uri="{FF2B5EF4-FFF2-40B4-BE49-F238E27FC236}">
                <a16:creationId xmlns:a16="http://schemas.microsoft.com/office/drawing/2014/main" id="{B25C922F-0905-BE36-01FE-23762864E380}"/>
              </a:ext>
            </a:extLst>
          </p:cNvPr>
          <p:cNvSpPr txBox="1"/>
          <p:nvPr/>
        </p:nvSpPr>
        <p:spPr>
          <a:xfrm flipH="1">
            <a:off x="9391768" y="655764"/>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2" name="Tekstvak 11">
            <a:extLst>
              <a:ext uri="{FF2B5EF4-FFF2-40B4-BE49-F238E27FC236}">
                <a16:creationId xmlns:a16="http://schemas.microsoft.com/office/drawing/2014/main" id="{CFA7A565-A1AE-902E-E0C5-39F7BF3F0C46}"/>
              </a:ext>
            </a:extLst>
          </p:cNvPr>
          <p:cNvSpPr txBox="1"/>
          <p:nvPr/>
        </p:nvSpPr>
        <p:spPr>
          <a:xfrm flipH="1">
            <a:off x="10543821" y="95851"/>
            <a:ext cx="111217" cy="496498"/>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4</a:t>
            </a:r>
          </a:p>
        </p:txBody>
      </p:sp>
      <p:sp>
        <p:nvSpPr>
          <p:cNvPr id="13" name="Tekstvak 12">
            <a:extLst>
              <a:ext uri="{FF2B5EF4-FFF2-40B4-BE49-F238E27FC236}">
                <a16:creationId xmlns:a16="http://schemas.microsoft.com/office/drawing/2014/main" id="{D5AEA754-32A1-C704-F021-78253AADBD5B}"/>
              </a:ext>
            </a:extLst>
          </p:cNvPr>
          <p:cNvSpPr txBox="1"/>
          <p:nvPr/>
        </p:nvSpPr>
        <p:spPr>
          <a:xfrm flipH="1">
            <a:off x="8793580" y="1956545"/>
            <a:ext cx="836119"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4" name="Tekstvak 13">
            <a:extLst>
              <a:ext uri="{FF2B5EF4-FFF2-40B4-BE49-F238E27FC236}">
                <a16:creationId xmlns:a16="http://schemas.microsoft.com/office/drawing/2014/main" id="{CD9A2F9C-F1B4-4D62-F831-510D81EBA19D}"/>
              </a:ext>
            </a:extLst>
          </p:cNvPr>
          <p:cNvSpPr txBox="1"/>
          <p:nvPr/>
        </p:nvSpPr>
        <p:spPr>
          <a:xfrm flipH="1">
            <a:off x="9026328" y="2906511"/>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7" name="Tekstvak 16">
            <a:extLst>
              <a:ext uri="{FF2B5EF4-FFF2-40B4-BE49-F238E27FC236}">
                <a16:creationId xmlns:a16="http://schemas.microsoft.com/office/drawing/2014/main" id="{360C1EAC-DA67-8867-22FE-8F97B0A05062}"/>
              </a:ext>
            </a:extLst>
          </p:cNvPr>
          <p:cNvSpPr txBox="1"/>
          <p:nvPr/>
        </p:nvSpPr>
        <p:spPr>
          <a:xfrm flipH="1">
            <a:off x="9713440" y="2680732"/>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pic>
        <p:nvPicPr>
          <p:cNvPr id="19" name="Afbeelding 18">
            <a:extLst>
              <a:ext uri="{FF2B5EF4-FFF2-40B4-BE49-F238E27FC236}">
                <a16:creationId xmlns:a16="http://schemas.microsoft.com/office/drawing/2014/main" id="{D82E6E57-774A-7160-5501-D67B47EAC9AA}"/>
              </a:ext>
            </a:extLst>
          </p:cNvPr>
          <p:cNvPicPr>
            <a:picLocks noChangeAspect="1"/>
          </p:cNvPicPr>
          <p:nvPr/>
        </p:nvPicPr>
        <p:blipFill>
          <a:blip r:embed="rId4"/>
          <a:stretch>
            <a:fillRect/>
          </a:stretch>
        </p:blipFill>
        <p:spPr>
          <a:xfrm>
            <a:off x="8240197" y="5082111"/>
            <a:ext cx="3029373" cy="1524213"/>
          </a:xfrm>
          <a:prstGeom prst="rect">
            <a:avLst/>
          </a:prstGeom>
        </p:spPr>
      </p:pic>
      <p:sp>
        <p:nvSpPr>
          <p:cNvPr id="5" name="Rechthoek 4">
            <a:extLst>
              <a:ext uri="{FF2B5EF4-FFF2-40B4-BE49-F238E27FC236}">
                <a16:creationId xmlns:a16="http://schemas.microsoft.com/office/drawing/2014/main" id="{D8936082-67FF-806F-2DC1-5FFFDB4E1A50}"/>
              </a:ext>
            </a:extLst>
          </p:cNvPr>
          <p:cNvSpPr/>
          <p:nvPr/>
        </p:nvSpPr>
        <p:spPr bwMode="auto">
          <a:xfrm>
            <a:off x="8117681" y="4868174"/>
            <a:ext cx="3231881" cy="1777891"/>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7" name="Tekstvak 9">
            <a:extLst>
              <a:ext uri="{FF2B5EF4-FFF2-40B4-BE49-F238E27FC236}">
                <a16:creationId xmlns:a16="http://schemas.microsoft.com/office/drawing/2014/main" id="{225C5D35-31C2-6D38-3C08-01043A600FBB}"/>
              </a:ext>
            </a:extLst>
          </p:cNvPr>
          <p:cNvSpPr txBox="1"/>
          <p:nvPr/>
        </p:nvSpPr>
        <p:spPr>
          <a:xfrm flipH="1">
            <a:off x="9383824" y="1548628"/>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5" name="Tekstvak 9">
            <a:extLst>
              <a:ext uri="{FF2B5EF4-FFF2-40B4-BE49-F238E27FC236}">
                <a16:creationId xmlns:a16="http://schemas.microsoft.com/office/drawing/2014/main" id="{5CE68ADA-BEA6-6A8E-A897-BC72DF7A10E6}"/>
              </a:ext>
            </a:extLst>
          </p:cNvPr>
          <p:cNvSpPr txBox="1"/>
          <p:nvPr/>
        </p:nvSpPr>
        <p:spPr>
          <a:xfrm flipH="1">
            <a:off x="10046451" y="2248872"/>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20" name="Tekstvak 19">
            <a:extLst>
              <a:ext uri="{FF2B5EF4-FFF2-40B4-BE49-F238E27FC236}">
                <a16:creationId xmlns:a16="http://schemas.microsoft.com/office/drawing/2014/main" id="{478EE0B3-0DD3-289B-CEF7-61943740E127}"/>
              </a:ext>
            </a:extLst>
          </p:cNvPr>
          <p:cNvSpPr txBox="1"/>
          <p:nvPr/>
        </p:nvSpPr>
        <p:spPr>
          <a:xfrm>
            <a:off x="8346284" y="391526"/>
            <a:ext cx="1248490" cy="276999"/>
          </a:xfrm>
          <a:prstGeom prst="rect">
            <a:avLst/>
          </a:prstGeom>
          <a:noFill/>
        </p:spPr>
        <p:txBody>
          <a:bodyPr wrap="square">
            <a:spAutoFit/>
          </a:bodyPr>
          <a:lstStyle/>
          <a:p>
            <a:r>
              <a:rPr lang="nl-BE" sz="1200"/>
              <a:t>Legende: </a:t>
            </a:r>
          </a:p>
        </p:txBody>
      </p:sp>
      <p:sp>
        <p:nvSpPr>
          <p:cNvPr id="6" name="Rechthoek 5">
            <a:extLst>
              <a:ext uri="{FF2B5EF4-FFF2-40B4-BE49-F238E27FC236}">
                <a16:creationId xmlns:a16="http://schemas.microsoft.com/office/drawing/2014/main" id="{0A86ED4B-46D1-9DD9-7AF3-76A3161FEFAC}"/>
              </a:ext>
            </a:extLst>
          </p:cNvPr>
          <p:cNvSpPr/>
          <p:nvPr/>
        </p:nvSpPr>
        <p:spPr bwMode="auto">
          <a:xfrm>
            <a:off x="8117681" y="201334"/>
            <a:ext cx="3240000" cy="4608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6379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mph" presetSubtype="0" fill="hold" nodeType="clickEffect">
                                  <p:stCondLst>
                                    <p:cond delay="0"/>
                                  </p:stCondLst>
                                  <p:childTnLst>
                                    <p:animClr clrSpc="hsl" dir="cw">
                                      <p:cBhvr override="childStyle">
                                        <p:cTn id="42" dur="500" fill="hold"/>
                                        <p:tgtEl>
                                          <p:spTgt spid="4">
                                            <p:txEl>
                                              <p:pRg st="0" end="0"/>
                                            </p:txEl>
                                          </p:spTgt>
                                        </p:tgtEl>
                                        <p:attrNameLst>
                                          <p:attrName>style.color</p:attrName>
                                        </p:attrNameLst>
                                      </p:cBhvr>
                                      <p:by>
                                        <p:hsl h="7200000" s="0" l="0"/>
                                      </p:by>
                                    </p:animClr>
                                    <p:animClr clrSpc="hsl" dir="cw">
                                      <p:cBhvr>
                                        <p:cTn id="43" dur="500" fill="hold"/>
                                        <p:tgtEl>
                                          <p:spTgt spid="4">
                                            <p:txEl>
                                              <p:pRg st="0" end="0"/>
                                            </p:txEl>
                                          </p:spTgt>
                                        </p:tgtEl>
                                        <p:attrNameLst>
                                          <p:attrName>fillcolor</p:attrName>
                                        </p:attrNameLst>
                                      </p:cBhvr>
                                      <p:by>
                                        <p:hsl h="7200000" s="0" l="0"/>
                                      </p:by>
                                    </p:animClr>
                                    <p:animClr clrSpc="hsl" dir="cw">
                                      <p:cBhvr>
                                        <p:cTn id="44" dur="500" fill="hold"/>
                                        <p:tgtEl>
                                          <p:spTgt spid="4">
                                            <p:txEl>
                                              <p:pRg st="0" end="0"/>
                                            </p:txEl>
                                          </p:spTgt>
                                        </p:tgtEl>
                                        <p:attrNameLst>
                                          <p:attrName>stroke.color</p:attrName>
                                        </p:attrNameLst>
                                      </p:cBhvr>
                                      <p:by>
                                        <p:hsl h="7200000" s="0" l="0"/>
                                      </p:by>
                                    </p:animClr>
                                    <p:set>
                                      <p:cBhvr>
                                        <p:cTn id="45" dur="500" fill="hold"/>
                                        <p:tgtEl>
                                          <p:spTgt spid="4">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4">
                                            <p:txEl>
                                              <p:pRg st="0" end="0"/>
                                            </p:txEl>
                                          </p:spTgt>
                                        </p:tgtEl>
                                        <p:attrNameLst>
                                          <p:attrName>ppt_c</p:attrName>
                                        </p:attrNameLst>
                                      </p:cBhvr>
                                      <p:to>
                                        <a:schemeClr val="accent2"/>
                                      </p:to>
                                    </p:animClr>
                                  </p:subTnLst>
                                </p:cTn>
                              </p:par>
                              <p:par>
                                <p:cTn id="46" presetID="1" presetClass="entr" presetSubtype="0" fill="hold" nodeType="with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p:bldP spid="5" grpId="0" animBg="1"/>
      <p:bldP spid="7" grpId="0"/>
      <p:bldP spid="15" grpId="0"/>
      <p:bldP spid="20"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6F5BB-22B0-2D10-9EB7-A39CA3D7F04D}"/>
              </a:ext>
            </a:extLst>
          </p:cNvPr>
          <p:cNvSpPr>
            <a:spLocks noGrp="1"/>
          </p:cNvSpPr>
          <p:nvPr>
            <p:ph type="title"/>
          </p:nvPr>
        </p:nvSpPr>
        <p:spPr/>
        <p:txBody>
          <a:bodyPr/>
          <a:lstStyle/>
          <a:p>
            <a:r>
              <a:rPr lang="nl-BE"/>
              <a:t>Didactische tips</a:t>
            </a:r>
          </a:p>
        </p:txBody>
      </p:sp>
      <p:sp>
        <p:nvSpPr>
          <p:cNvPr id="3" name="Tijdelijke aanduiding voor dianummer 2">
            <a:extLst>
              <a:ext uri="{FF2B5EF4-FFF2-40B4-BE49-F238E27FC236}">
                <a16:creationId xmlns:a16="http://schemas.microsoft.com/office/drawing/2014/main" id="{138AE535-E3FF-2514-81A1-41954559F85F}"/>
              </a:ext>
            </a:extLst>
          </p:cNvPr>
          <p:cNvSpPr>
            <a:spLocks noGrp="1"/>
          </p:cNvSpPr>
          <p:nvPr>
            <p:ph type="sldNum" sz="quarter" idx="10"/>
          </p:nvPr>
        </p:nvSpPr>
        <p:spPr/>
        <p:txBody>
          <a:bodyPr/>
          <a:lstStyle/>
          <a:p>
            <a:fld id="{E038E271-308C-2E46-A3EC-56326F9084CC}" type="slidenum">
              <a:rPr lang="nl-BE" smtClean="0"/>
              <a:pPr/>
              <a:t>12</a:t>
            </a:fld>
            <a:endParaRPr lang="nl-BE"/>
          </a:p>
        </p:txBody>
      </p:sp>
      <p:sp>
        <p:nvSpPr>
          <p:cNvPr id="4" name="Tijdelijke aanduiding voor inhoud 3">
            <a:extLst>
              <a:ext uri="{FF2B5EF4-FFF2-40B4-BE49-F238E27FC236}">
                <a16:creationId xmlns:a16="http://schemas.microsoft.com/office/drawing/2014/main" id="{86FCB30B-32ED-0012-0AE6-41C0BAE1BD63}"/>
              </a:ext>
            </a:extLst>
          </p:cNvPr>
          <p:cNvSpPr>
            <a:spLocks noGrp="1"/>
          </p:cNvSpPr>
          <p:nvPr>
            <p:ph idx="1"/>
          </p:nvPr>
        </p:nvSpPr>
        <p:spPr/>
        <p:txBody>
          <a:bodyPr/>
          <a:lstStyle/>
          <a:p>
            <a:r>
              <a:rPr lang="nl-BE"/>
              <a:t>Voorbeeld kaarten is geen goed voorbeeld</a:t>
            </a:r>
          </a:p>
          <a:p>
            <a:pPr lvl="1"/>
            <a:r>
              <a:rPr lang="nl-BE"/>
              <a:t>Niet generiek, dus mag zeker niet het enige voorbeeld zijn</a:t>
            </a:r>
          </a:p>
          <a:p>
            <a:pPr lvl="1"/>
            <a:r>
              <a:rPr lang="nl-BE"/>
              <a:t>Niet vereenvoudigde </a:t>
            </a:r>
            <a:r>
              <a:rPr lang="nl-BE" err="1"/>
              <a:t>telboom</a:t>
            </a:r>
            <a:r>
              <a:rPr lang="nl-BE"/>
              <a:t> – aversie voor wiskundig getalenteerde leerlingen</a:t>
            </a:r>
          </a:p>
          <a:p>
            <a:pPr lvl="1"/>
            <a:r>
              <a:rPr lang="nl-BE"/>
              <a:t>Niet altijd leefwereld leerlingen, noch realistisch</a:t>
            </a:r>
          </a:p>
          <a:p>
            <a:r>
              <a:rPr lang="nl-BE"/>
              <a:t>Hoe probleemoplossend denken aanleren?</a:t>
            </a:r>
          </a:p>
          <a:p>
            <a:pPr lvl="1"/>
            <a:r>
              <a:rPr lang="nl-BE"/>
              <a:t>Start van een probleem (zoals hier)</a:t>
            </a:r>
          </a:p>
          <a:p>
            <a:pPr lvl="1"/>
            <a:r>
              <a:rPr lang="nl-BE"/>
              <a:t>Inwerken in voorbeeld (stok kaarten voorradig – leerlingen laten trekken, vraagjes bij mobiliteitsprobleem)</a:t>
            </a:r>
          </a:p>
          <a:p>
            <a:pPr lvl="1"/>
            <a:r>
              <a:rPr lang="nl-BE"/>
              <a:t>Differentiëren</a:t>
            </a:r>
            <a:endParaRPr lang="nl-BE" i="1"/>
          </a:p>
        </p:txBody>
      </p:sp>
    </p:spTree>
    <p:extLst>
      <p:ext uri="{BB962C8B-B14F-4D97-AF65-F5344CB8AC3E}">
        <p14:creationId xmlns:p14="http://schemas.microsoft.com/office/powerpoint/2010/main" val="10238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B7625-120D-B190-2C7E-BD42C07C12A1}"/>
              </a:ext>
            </a:extLst>
          </p:cNvPr>
          <p:cNvSpPr>
            <a:spLocks noGrp="1"/>
          </p:cNvSpPr>
          <p:nvPr>
            <p:ph type="title"/>
          </p:nvPr>
        </p:nvSpPr>
        <p:spPr/>
        <p:txBody>
          <a:bodyPr>
            <a:normAutofit/>
          </a:bodyPr>
          <a:lstStyle/>
          <a:p>
            <a:r>
              <a:rPr lang="nl-BE"/>
              <a:t>Generieke voorbeelden van telbomen</a:t>
            </a:r>
          </a:p>
        </p:txBody>
      </p:sp>
      <p:sp>
        <p:nvSpPr>
          <p:cNvPr id="3" name="Tijdelijke aanduiding voor tekst 2">
            <a:extLst>
              <a:ext uri="{FF2B5EF4-FFF2-40B4-BE49-F238E27FC236}">
                <a16:creationId xmlns:a16="http://schemas.microsoft.com/office/drawing/2014/main" id="{813FD6EB-610A-DD21-AD89-D783CC0B466C}"/>
              </a:ext>
            </a:extLst>
          </p:cNvPr>
          <p:cNvSpPr>
            <a:spLocks noGrp="1"/>
          </p:cNvSpPr>
          <p:nvPr>
            <p:ph type="body" sz="quarter" idx="11"/>
          </p:nvPr>
        </p:nvSpPr>
        <p:spPr/>
        <p:txBody>
          <a:bodyPr/>
          <a:lstStyle/>
          <a:p>
            <a:r>
              <a:rPr lang="nl-BE"/>
              <a:t>Legende!</a:t>
            </a:r>
          </a:p>
        </p:txBody>
      </p:sp>
      <p:pic>
        <p:nvPicPr>
          <p:cNvPr id="4" name="image6.png">
            <a:extLst>
              <a:ext uri="{FF2B5EF4-FFF2-40B4-BE49-F238E27FC236}">
                <a16:creationId xmlns:a16="http://schemas.microsoft.com/office/drawing/2014/main" id="{E5692C38-823F-1B3F-7A45-C78792A39085}"/>
              </a:ext>
            </a:extLst>
          </p:cNvPr>
          <p:cNvPicPr/>
          <p:nvPr/>
        </p:nvPicPr>
        <p:blipFill>
          <a:blip r:embed="rId3"/>
          <a:srcRect/>
          <a:stretch>
            <a:fillRect/>
          </a:stretch>
        </p:blipFill>
        <p:spPr>
          <a:xfrm>
            <a:off x="6822963" y="2384133"/>
            <a:ext cx="5273243" cy="3853154"/>
          </a:xfrm>
          <a:prstGeom prst="rect">
            <a:avLst/>
          </a:prstGeom>
          <a:ln/>
        </p:spPr>
      </p:pic>
      <p:pic>
        <p:nvPicPr>
          <p:cNvPr id="6" name="Afbeelding 5" descr="Afbeelding met tekst, tekening, schets, papier&#10;&#10;Automatisch gegenereerde beschrijving">
            <a:extLst>
              <a:ext uri="{FF2B5EF4-FFF2-40B4-BE49-F238E27FC236}">
                <a16:creationId xmlns:a16="http://schemas.microsoft.com/office/drawing/2014/main" id="{FC5072FD-D733-7101-FA51-DE14E19707E9}"/>
              </a:ext>
            </a:extLst>
          </p:cNvPr>
          <p:cNvPicPr>
            <a:picLocks noChangeAspect="1"/>
          </p:cNvPicPr>
          <p:nvPr/>
        </p:nvPicPr>
        <p:blipFill>
          <a:blip r:embed="rId4"/>
          <a:stretch>
            <a:fillRect/>
          </a:stretch>
        </p:blipFill>
        <p:spPr>
          <a:xfrm>
            <a:off x="2827065" y="1516380"/>
            <a:ext cx="3467805" cy="4859383"/>
          </a:xfrm>
          <a:prstGeom prst="rect">
            <a:avLst/>
          </a:prstGeom>
        </p:spPr>
      </p:pic>
      <p:grpSp>
        <p:nvGrpSpPr>
          <p:cNvPr id="5" name="Groep 4">
            <a:extLst>
              <a:ext uri="{FF2B5EF4-FFF2-40B4-BE49-F238E27FC236}">
                <a16:creationId xmlns:a16="http://schemas.microsoft.com/office/drawing/2014/main" id="{B0CBC41A-79AE-ED4A-7A19-F80D39E35006}"/>
              </a:ext>
            </a:extLst>
          </p:cNvPr>
          <p:cNvGrpSpPr/>
          <p:nvPr/>
        </p:nvGrpSpPr>
        <p:grpSpPr>
          <a:xfrm>
            <a:off x="7628021" y="1835721"/>
            <a:ext cx="4393189" cy="543809"/>
            <a:chOff x="7446649" y="1835721"/>
            <a:chExt cx="4574561" cy="543809"/>
          </a:xfrm>
        </p:grpSpPr>
        <p:sp>
          <p:nvSpPr>
            <p:cNvPr id="7" name="Tijdelijke aanduiding voor tekst 3">
              <a:extLst>
                <a:ext uri="{FF2B5EF4-FFF2-40B4-BE49-F238E27FC236}">
                  <a16:creationId xmlns:a16="http://schemas.microsoft.com/office/drawing/2014/main" id="{E923877A-50B9-AD5E-5B9F-697D3024F348}"/>
                </a:ext>
              </a:extLst>
            </p:cNvPr>
            <p:cNvSpPr txBox="1">
              <a:spLocks/>
            </p:cNvSpPr>
            <p:nvPr/>
          </p:nvSpPr>
          <p:spPr>
            <a:xfrm>
              <a:off x="7446649" y="1835721"/>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b="0">
                  <a:solidFill>
                    <a:srgbClr val="FF0000"/>
                  </a:solidFill>
                </a:rPr>
                <a:t>Winnaar </a:t>
              </a:r>
            </a:p>
            <a:p>
              <a:r>
                <a:rPr lang="nl-BE" sz="1200" b="0">
                  <a:solidFill>
                    <a:srgbClr val="FF0000"/>
                  </a:solidFill>
                </a:rPr>
                <a:t>Set</a:t>
              </a:r>
              <a:r>
                <a:rPr lang="nl-BE" sz="1400" b="0">
                  <a:solidFill>
                    <a:srgbClr val="FF0000"/>
                  </a:solidFill>
                </a:rPr>
                <a:t> 1</a:t>
              </a:r>
            </a:p>
          </p:txBody>
        </p:sp>
        <p:sp>
          <p:nvSpPr>
            <p:cNvPr id="8" name="Tijdelijke aanduiding voor tekst 3">
              <a:extLst>
                <a:ext uri="{FF2B5EF4-FFF2-40B4-BE49-F238E27FC236}">
                  <a16:creationId xmlns:a16="http://schemas.microsoft.com/office/drawing/2014/main" id="{537C5253-1C5E-12EC-BC7B-ABF877D3FFBD}"/>
                </a:ext>
              </a:extLst>
            </p:cNvPr>
            <p:cNvSpPr txBox="1">
              <a:spLocks/>
            </p:cNvSpPr>
            <p:nvPr/>
          </p:nvSpPr>
          <p:spPr>
            <a:xfrm>
              <a:off x="8265708" y="1842673"/>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2</a:t>
              </a:r>
            </a:p>
          </p:txBody>
        </p:sp>
        <p:sp>
          <p:nvSpPr>
            <p:cNvPr id="9" name="Tijdelijke aanduiding voor tekst 3">
              <a:extLst>
                <a:ext uri="{FF2B5EF4-FFF2-40B4-BE49-F238E27FC236}">
                  <a16:creationId xmlns:a16="http://schemas.microsoft.com/office/drawing/2014/main" id="{573BCAC9-2922-78BC-B0AF-F4595285A3E2}"/>
                </a:ext>
              </a:extLst>
            </p:cNvPr>
            <p:cNvSpPr txBox="1">
              <a:spLocks/>
            </p:cNvSpPr>
            <p:nvPr/>
          </p:nvSpPr>
          <p:spPr>
            <a:xfrm>
              <a:off x="9091957" y="1856630"/>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3</a:t>
              </a:r>
            </a:p>
          </p:txBody>
        </p:sp>
        <p:sp>
          <p:nvSpPr>
            <p:cNvPr id="10" name="Tijdelijke aanduiding voor tekst 3">
              <a:extLst>
                <a:ext uri="{FF2B5EF4-FFF2-40B4-BE49-F238E27FC236}">
                  <a16:creationId xmlns:a16="http://schemas.microsoft.com/office/drawing/2014/main" id="{12C586F5-F663-C856-E2F9-632F81BBD8FA}"/>
                </a:ext>
              </a:extLst>
            </p:cNvPr>
            <p:cNvSpPr txBox="1">
              <a:spLocks/>
            </p:cNvSpPr>
            <p:nvPr/>
          </p:nvSpPr>
          <p:spPr>
            <a:xfrm>
              <a:off x="9779774" y="1856630"/>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4</a:t>
              </a:r>
            </a:p>
          </p:txBody>
        </p:sp>
        <p:sp>
          <p:nvSpPr>
            <p:cNvPr id="11" name="Tijdelijke aanduiding voor tekst 3">
              <a:extLst>
                <a:ext uri="{FF2B5EF4-FFF2-40B4-BE49-F238E27FC236}">
                  <a16:creationId xmlns:a16="http://schemas.microsoft.com/office/drawing/2014/main" id="{8D830B74-2990-A7A3-D509-539AA4CA4B9D}"/>
                </a:ext>
              </a:extLst>
            </p:cNvPr>
            <p:cNvSpPr txBox="1">
              <a:spLocks/>
            </p:cNvSpPr>
            <p:nvPr/>
          </p:nvSpPr>
          <p:spPr>
            <a:xfrm>
              <a:off x="10406384" y="1857242"/>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5</a:t>
              </a:r>
            </a:p>
          </p:txBody>
        </p:sp>
        <p:sp>
          <p:nvSpPr>
            <p:cNvPr id="12" name="Tijdelijke aanduiding voor tekst 3">
              <a:extLst>
                <a:ext uri="{FF2B5EF4-FFF2-40B4-BE49-F238E27FC236}">
                  <a16:creationId xmlns:a16="http://schemas.microsoft.com/office/drawing/2014/main" id="{79E16F0A-1A79-EFE2-CE16-287119E586F4}"/>
                </a:ext>
              </a:extLst>
            </p:cNvPr>
            <p:cNvSpPr txBox="1">
              <a:spLocks/>
            </p:cNvSpPr>
            <p:nvPr/>
          </p:nvSpPr>
          <p:spPr>
            <a:xfrm>
              <a:off x="11027778" y="1934792"/>
              <a:ext cx="993432" cy="436793"/>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Spelverloop</a:t>
              </a:r>
            </a:p>
          </p:txBody>
        </p:sp>
      </p:grpSp>
      <p:pic>
        <p:nvPicPr>
          <p:cNvPr id="13" name="Afbeelding 12" descr="Afbeelding met tekst, cirkel, poster, boek&#10;&#10;Automatisch gegenereerde beschrijving">
            <a:extLst>
              <a:ext uri="{FF2B5EF4-FFF2-40B4-BE49-F238E27FC236}">
                <a16:creationId xmlns:a16="http://schemas.microsoft.com/office/drawing/2014/main" id="{53B9F0EF-C9CB-8CDD-1D8D-9C8627C4F91A}"/>
              </a:ext>
            </a:extLst>
          </p:cNvPr>
          <p:cNvPicPr>
            <a:picLocks noChangeAspect="1"/>
          </p:cNvPicPr>
          <p:nvPr/>
        </p:nvPicPr>
        <p:blipFill rotWithShape="1">
          <a:blip r:embed="rId5"/>
          <a:srcRect t="813"/>
          <a:stretch/>
        </p:blipFill>
        <p:spPr>
          <a:xfrm>
            <a:off x="10664401" y="213130"/>
            <a:ext cx="997618" cy="1412711"/>
          </a:xfrm>
          <a:prstGeom prst="rect">
            <a:avLst/>
          </a:prstGeom>
        </p:spPr>
      </p:pic>
    </p:spTree>
    <p:extLst>
      <p:ext uri="{BB962C8B-B14F-4D97-AF65-F5344CB8AC3E}">
        <p14:creationId xmlns:p14="http://schemas.microsoft.com/office/powerpoint/2010/main" val="31864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fontScale="90000"/>
          </a:bodyPr>
          <a:lstStyle/>
          <a:p>
            <a:r>
              <a:rPr lang="nl-BE" dirty="0"/>
              <a:t>2 voorbeelden: 4 groepen – maak </a:t>
            </a:r>
            <a:r>
              <a:rPr lang="nl-BE" dirty="0" err="1"/>
              <a:t>kansboom</a:t>
            </a:r>
            <a:r>
              <a:rPr lang="nl-BE" dirty="0"/>
              <a:t> bij probleem</a:t>
            </a:r>
            <a:endParaRPr lang="nl-BE" sz="2700" dirty="0"/>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14</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vert="horz" wrap="square" lIns="0" tIns="0" rIns="0" bIns="0" rtlCol="0" anchor="t">
            <a:noAutofit/>
          </a:bodyPr>
          <a:lstStyle/>
          <a:p>
            <a:pPr marL="274320" indent="-274320"/>
            <a:r>
              <a:rPr lang="nl-BE">
                <a:ea typeface="Verdana"/>
                <a:cs typeface="Calibri"/>
              </a:rPr>
              <a:t>Voorbeeld 1: </a:t>
            </a:r>
            <a:endParaRPr lang="en-US">
              <a:ea typeface="Verdana"/>
              <a:cs typeface="Calibri"/>
            </a:endParaRPr>
          </a:p>
          <a:p>
            <a:pPr marL="740410" lvl="1" indent="-378460"/>
            <a:r>
              <a:rPr lang="nl-BE">
                <a:ea typeface="Verdana"/>
                <a:cs typeface="Calibri Light"/>
              </a:rPr>
              <a:t>6 kaarten uit een kaartspel: Harten 2, H5, H8, </a:t>
            </a:r>
            <a:r>
              <a:rPr lang="nl-BE" err="1">
                <a:ea typeface="Verdana"/>
                <a:cs typeface="Calibri Light"/>
              </a:rPr>
              <a:t>HDame</a:t>
            </a:r>
            <a:r>
              <a:rPr lang="nl-BE">
                <a:ea typeface="Verdana"/>
                <a:cs typeface="Calibri Light"/>
              </a:rPr>
              <a:t>, Schoppen Aas en </a:t>
            </a:r>
            <a:r>
              <a:rPr lang="nl-BE" err="1">
                <a:ea typeface="Verdana"/>
                <a:cs typeface="Calibri Light"/>
              </a:rPr>
              <a:t>SDame</a:t>
            </a:r>
            <a:endParaRPr lang="nl-BE" err="1"/>
          </a:p>
          <a:p>
            <a:pPr marL="274320" indent="-274320"/>
            <a:endParaRPr lang="nl-BE"/>
          </a:p>
          <a:p>
            <a:pPr marL="274320" indent="-274320"/>
            <a:r>
              <a:rPr lang="nl-BE">
                <a:ea typeface="Verdana"/>
                <a:cs typeface="Calibri"/>
              </a:rPr>
              <a:t>Voorbeeld 2:</a:t>
            </a:r>
          </a:p>
          <a:p>
            <a:pPr marL="0" indent="0">
              <a:buNone/>
            </a:pPr>
            <a:endParaRPr lang="nl-BE"/>
          </a:p>
          <a:p>
            <a:pPr marL="274320" indent="-274320"/>
            <a:endParaRPr lang="nl-BE"/>
          </a:p>
        </p:txBody>
      </p:sp>
      <p:pic>
        <p:nvPicPr>
          <p:cNvPr id="5" name="Afbeelding 4">
            <a:extLst>
              <a:ext uri="{FF2B5EF4-FFF2-40B4-BE49-F238E27FC236}">
                <a16:creationId xmlns:a16="http://schemas.microsoft.com/office/drawing/2014/main" id="{9CDE9B58-29B8-F652-26DA-3202E936A729}"/>
              </a:ext>
            </a:extLst>
          </p:cNvPr>
          <p:cNvPicPr>
            <a:picLocks noChangeAspect="1"/>
          </p:cNvPicPr>
          <p:nvPr/>
        </p:nvPicPr>
        <p:blipFill>
          <a:blip r:embed="rId3"/>
          <a:stretch>
            <a:fillRect/>
          </a:stretch>
        </p:blipFill>
        <p:spPr>
          <a:xfrm>
            <a:off x="816422" y="3429001"/>
            <a:ext cx="10765100" cy="2808287"/>
          </a:xfrm>
          <a:prstGeom prst="rect">
            <a:avLst/>
          </a:prstGeom>
        </p:spPr>
      </p:pic>
      <p:sp>
        <p:nvSpPr>
          <p:cNvPr id="6" name="Rechthoek 5">
            <a:extLst>
              <a:ext uri="{FF2B5EF4-FFF2-40B4-BE49-F238E27FC236}">
                <a16:creationId xmlns:a16="http://schemas.microsoft.com/office/drawing/2014/main" id="{E4521BFC-E630-7954-6CCD-3C803D52B3F6}"/>
              </a:ext>
            </a:extLst>
          </p:cNvPr>
          <p:cNvSpPr/>
          <p:nvPr/>
        </p:nvSpPr>
        <p:spPr bwMode="auto">
          <a:xfrm>
            <a:off x="2797791" y="5845115"/>
            <a:ext cx="9148549" cy="573206"/>
          </a:xfrm>
          <a:prstGeom prst="rect">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0"/>
              </a:spcAft>
            </a:pPr>
            <a:r>
              <a:rPr lang="nl-BE" sz="2400">
                <a:latin typeface="+mn-lt"/>
              </a:rPr>
              <a:t>Doe alle werknemers in een pot en trek er willekeurig 1 werknemer uit</a:t>
            </a:r>
            <a:endParaRPr lang="nl-BE" sz="2400">
              <a:latin typeface="+mn-lt"/>
              <a:ea typeface="Verdana Regular" charset="0"/>
              <a:cs typeface="Verdana Regular" charset="0"/>
              <a:sym typeface="Securitas Sans Light" charset="0"/>
            </a:endParaRPr>
          </a:p>
        </p:txBody>
      </p:sp>
      <p:sp>
        <p:nvSpPr>
          <p:cNvPr id="7" name="Rechthoek 6">
            <a:extLst>
              <a:ext uri="{FF2B5EF4-FFF2-40B4-BE49-F238E27FC236}">
                <a16:creationId xmlns:a16="http://schemas.microsoft.com/office/drawing/2014/main" id="{4EC1F339-5E77-0F8B-86C7-99ACCF18EF4B}"/>
              </a:ext>
            </a:extLst>
          </p:cNvPr>
          <p:cNvSpPr/>
          <p:nvPr/>
        </p:nvSpPr>
        <p:spPr bwMode="auto">
          <a:xfrm>
            <a:off x="930322" y="2493729"/>
            <a:ext cx="10648358" cy="573206"/>
          </a:xfrm>
          <a:prstGeom prst="rect">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0"/>
              </a:spcAft>
            </a:pPr>
            <a:r>
              <a:rPr lang="nl-BE" sz="2400">
                <a:latin typeface="+mn-lt"/>
              </a:rPr>
              <a:t>Trek achtereenvolgens 2 kaarten zonder ze terug te leggen en let enkel op de kleur</a:t>
            </a:r>
            <a:endParaRPr lang="nl-BE" sz="2400">
              <a:latin typeface="+mn-lt"/>
              <a:ea typeface="Verdana Regular" charset="0"/>
              <a:cs typeface="Verdana Regular" charset="0"/>
            </a:endParaRPr>
          </a:p>
        </p:txBody>
      </p:sp>
    </p:spTree>
    <p:extLst>
      <p:ext uri="{BB962C8B-B14F-4D97-AF65-F5344CB8AC3E}">
        <p14:creationId xmlns:p14="http://schemas.microsoft.com/office/powerpoint/2010/main" val="151835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normAutofit/>
          </a:bodyPr>
          <a:lstStyle/>
          <a:p>
            <a:r>
              <a:rPr lang="nl-BE"/>
              <a:t>Kansen berekenen: los de vragen bij jouw </a:t>
            </a:r>
            <a:r>
              <a:rPr lang="nl-BE" err="1"/>
              <a:t>vb</a:t>
            </a:r>
            <a:r>
              <a:rPr lang="nl-BE"/>
              <a:t> op</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15</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noRot="1" noMove="1" noResize="1" noEditPoints="1" noAdjustHandles="1" noChangeArrowheads="1" noChangeShapeType="1"/>
          </p:cNvSpPr>
          <p:nvPr>
            <p:ph idx="1"/>
          </p:nvPr>
        </p:nvSpPr>
        <p:spPr>
          <a:xfrm>
            <a:off x="623886" y="1577009"/>
            <a:ext cx="11285097" cy="4660279"/>
          </a:xfrm>
        </p:spPr>
        <p:txBody>
          <a:bodyPr/>
          <a:lstStyle/>
          <a:p>
            <a:r>
              <a:rPr lang="nl-BE" err="1"/>
              <a:t>Vb</a:t>
            </a:r>
            <a:r>
              <a:rPr lang="nl-BE"/>
              <a:t> 1: Trek 2 kaarten zonder terugleggen uit 6 (4H+2S) en let enkel op kleur</a:t>
            </a:r>
          </a:p>
          <a:p>
            <a:pPr lvl="1"/>
            <a:r>
              <a:rPr lang="nl-BE">
                <a:solidFill>
                  <a:srgbClr val="FF0000"/>
                </a:solidFill>
              </a:rPr>
              <a:t>Wat is de kans</a:t>
            </a:r>
          </a:p>
          <a:p>
            <a:pPr marL="1168382" lvl="2" indent="-457200">
              <a:spcBef>
                <a:spcPts val="0"/>
              </a:spcBef>
              <a:buFont typeface="+mj-lt"/>
              <a:buAutoNum type="arabicPeriod"/>
            </a:pPr>
            <a:r>
              <a:rPr lang="nl-BE" sz="1800">
                <a:solidFill>
                  <a:schemeClr val="tx2"/>
                </a:solidFill>
              </a:rPr>
              <a:t>om als 1</a:t>
            </a:r>
            <a:r>
              <a:rPr lang="nl-BE" sz="1800" baseline="30000">
                <a:solidFill>
                  <a:schemeClr val="tx2"/>
                </a:solidFill>
              </a:rPr>
              <a:t>ste</a:t>
            </a:r>
            <a:r>
              <a:rPr lang="nl-BE" sz="1800">
                <a:solidFill>
                  <a:schemeClr val="tx2"/>
                </a:solidFill>
              </a:rPr>
              <a:t> kaart een harten kaart te trekken?</a:t>
            </a:r>
          </a:p>
          <a:p>
            <a:pPr marL="1168382"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schoppen te trekken als de eerste kaart een harten was?</a:t>
            </a:r>
          </a:p>
          <a:p>
            <a:pPr marL="1168382" lvl="2" indent="-457200">
              <a:spcBef>
                <a:spcPts val="0"/>
              </a:spcBef>
              <a:buFont typeface="+mj-lt"/>
              <a:buAutoNum type="arabicPeriod"/>
            </a:pPr>
            <a:r>
              <a:rPr lang="nl-BE" sz="1800">
                <a:solidFill>
                  <a:schemeClr val="tx2"/>
                </a:solidFill>
              </a:rPr>
              <a:t>om eerst een schoppen kaart en dan een harten kaart te trekken</a:t>
            </a:r>
          </a:p>
          <a:p>
            <a:pPr marL="1168382"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harten te trekken (dus zonder dat je weet wat de 1</a:t>
            </a:r>
            <a:r>
              <a:rPr lang="nl-BE" sz="1800" baseline="30000">
                <a:solidFill>
                  <a:schemeClr val="tx2"/>
                </a:solidFill>
              </a:rPr>
              <a:t>ste</a:t>
            </a:r>
            <a:r>
              <a:rPr lang="nl-BE" sz="1800">
                <a:solidFill>
                  <a:schemeClr val="tx2"/>
                </a:solidFill>
              </a:rPr>
              <a:t> kaart is)?</a:t>
            </a:r>
          </a:p>
          <a:p>
            <a:pPr marL="1168382" lvl="2" indent="-457200">
              <a:spcBef>
                <a:spcPts val="0"/>
              </a:spcBef>
              <a:buFont typeface="+mj-lt"/>
              <a:buAutoNum type="arabicPeriod"/>
            </a:pPr>
            <a:r>
              <a:rPr lang="nl-BE" sz="1800">
                <a:solidFill>
                  <a:schemeClr val="tx2"/>
                </a:solidFill>
              </a:rPr>
              <a:t>op 1 schoppen en 1 harten, ongeacht de volgorde waarin ze getrokken worden?</a:t>
            </a:r>
          </a:p>
          <a:p>
            <a:pPr marL="1168382" lvl="2" indent="-457200">
              <a:spcBef>
                <a:spcPts val="0"/>
              </a:spcBef>
              <a:buFont typeface="+mj-lt"/>
              <a:buAutoNum type="arabicPeriod"/>
            </a:pPr>
            <a:r>
              <a:rPr lang="nl-BE" sz="1800">
                <a:solidFill>
                  <a:schemeClr val="tx2"/>
                </a:solidFill>
              </a:rPr>
              <a:t>dat je een schoppen kaart als eerste trok als je weet dat de tweede kaart die je trok een harten was?</a:t>
            </a:r>
          </a:p>
          <a:p>
            <a:r>
              <a:rPr lang="nl-BE" err="1"/>
              <a:t>Vb</a:t>
            </a:r>
            <a:r>
              <a:rPr lang="nl-BE"/>
              <a:t> 2: Trek 1 werknemer uit een pot van alle werknemers</a:t>
            </a:r>
          </a:p>
          <a:p>
            <a:pPr lvl="1"/>
            <a:r>
              <a:rPr lang="nl-BE">
                <a:solidFill>
                  <a:srgbClr val="FF0000"/>
                </a:solidFill>
              </a:rPr>
              <a:t>Wat is de kans dat</a:t>
            </a:r>
          </a:p>
          <a:p>
            <a:pPr marL="1168382" lvl="2" indent="-457200">
              <a:spcBef>
                <a:spcPts val="0"/>
              </a:spcBef>
              <a:buFont typeface="+mj-lt"/>
              <a:buAutoNum type="arabicPeriod"/>
            </a:pPr>
            <a:r>
              <a:rPr lang="nl-BE" sz="1800">
                <a:solidFill>
                  <a:schemeClr val="tx2"/>
                </a:solidFill>
              </a:rPr>
              <a:t>de getrokken werknemer iemand is die voor formule 2 gekozen heeft?</a:t>
            </a:r>
          </a:p>
          <a:p>
            <a:pPr marL="1168382" lvl="2" indent="-457200">
              <a:spcBef>
                <a:spcPts val="0"/>
              </a:spcBef>
              <a:buFont typeface="+mj-lt"/>
              <a:buAutoNum type="arabicPeriod"/>
            </a:pPr>
            <a:r>
              <a:rPr lang="nl-BE" sz="1800">
                <a:solidFill>
                  <a:schemeClr val="tx2"/>
                </a:solidFill>
              </a:rPr>
              <a:t>de getrokken werknemer iemand is die dichtbij woont en voor formule 2 gekozen heeft?</a:t>
            </a:r>
          </a:p>
          <a:p>
            <a:pPr marL="1168382" lvl="2" indent="-457200">
              <a:spcBef>
                <a:spcPts val="0"/>
              </a:spcBef>
              <a:buFont typeface="+mj-lt"/>
              <a:buAutoNum type="arabicPeriod"/>
            </a:pPr>
            <a:r>
              <a:rPr lang="nl-BE" sz="1800">
                <a:solidFill>
                  <a:schemeClr val="tx2"/>
                </a:solidFill>
              </a:rPr>
              <a:t>een werknemer die voor formule 2 gekozen heeft dichtbij woont? </a:t>
            </a:r>
          </a:p>
          <a:p>
            <a:pPr marL="1168382" lvl="2" indent="-457200">
              <a:spcBef>
                <a:spcPts val="0"/>
              </a:spcBef>
              <a:buFont typeface="+mj-lt"/>
              <a:buAutoNum type="arabicPeriod"/>
            </a:pPr>
            <a:r>
              <a:rPr lang="nl-BE" sz="1800">
                <a:solidFill>
                  <a:schemeClr val="tx2"/>
                </a:solidFill>
                <a:ea typeface="Times New Roman" panose="02020603050405020304" pitchFamily="18" charset="0"/>
              </a:rPr>
              <a:t>e</a:t>
            </a:r>
            <a:r>
              <a:rPr lang="nl-BE" sz="1800">
                <a:solidFill>
                  <a:schemeClr val="tx2"/>
                </a:solidFill>
                <a:effectLst/>
                <a:ea typeface="Times New Roman" panose="02020603050405020304" pitchFamily="18" charset="0"/>
              </a:rPr>
              <a:t>en werknemer veraf woont of voor formule 1 koos</a:t>
            </a:r>
            <a:r>
              <a:rPr lang="nl-BE" sz="1800">
                <a:solidFill>
                  <a:schemeClr val="tx2"/>
                </a:solidFill>
                <a:ea typeface="Times New Roman" panose="02020603050405020304" pitchFamily="18" charset="0"/>
              </a:rPr>
              <a:t>?</a:t>
            </a:r>
            <a:endParaRPr lang="nl-BE" sz="1800">
              <a:solidFill>
                <a:schemeClr val="tx2"/>
              </a:solidFill>
              <a:effectLst/>
              <a:ea typeface="Times New Roman" panose="02020603050405020304" pitchFamily="18" charset="0"/>
            </a:endParaRPr>
          </a:p>
          <a:p>
            <a:pPr marL="361940" lvl="1" indent="0">
              <a:buNone/>
            </a:pPr>
            <a:endParaRPr lang="nl-BE" sz="1800">
              <a:effectLst/>
              <a:latin typeface="Times New Roman" panose="02020603050405020304" pitchFamily="18" charset="0"/>
              <a:ea typeface="Times New Roman" panose="02020603050405020304" pitchFamily="18" charset="0"/>
            </a:endParaRPr>
          </a:p>
          <a:p>
            <a:pPr marL="361940" lvl="1" indent="0">
              <a:buNone/>
            </a:pPr>
            <a:endParaRPr lang="nl-BE"/>
          </a:p>
          <a:p>
            <a:endParaRPr lang="nl-BE"/>
          </a:p>
        </p:txBody>
      </p:sp>
    </p:spTree>
    <p:extLst>
      <p:ext uri="{BB962C8B-B14F-4D97-AF65-F5344CB8AC3E}">
        <p14:creationId xmlns:p14="http://schemas.microsoft.com/office/powerpoint/2010/main" val="29940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Van </a:t>
            </a:r>
            <a:r>
              <a:rPr lang="nl-BE" err="1"/>
              <a:t>telboom</a:t>
            </a:r>
            <a:r>
              <a:rPr lang="nl-BE"/>
              <a:t> naar </a:t>
            </a:r>
            <a:r>
              <a:rPr lang="nl-BE" err="1"/>
              <a:t>kansboom</a:t>
            </a:r>
            <a:r>
              <a:rPr lang="nl-BE"/>
              <a:t> bij voorbeeld 1</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16</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a:xfrm>
            <a:off x="623886" y="1577009"/>
            <a:ext cx="11285097" cy="4660279"/>
          </a:xfrm>
        </p:spPr>
        <p:txBody>
          <a:bodyPr/>
          <a:lstStyle/>
          <a:p>
            <a:r>
              <a:rPr lang="nl-BE"/>
              <a:t>Voorbeeld </a:t>
            </a:r>
            <a:r>
              <a:rPr lang="nl-BE" err="1">
                <a:solidFill>
                  <a:srgbClr val="FF0000"/>
                </a:solidFill>
              </a:rPr>
              <a:t>kansboom</a:t>
            </a:r>
            <a:r>
              <a:rPr lang="nl-BE"/>
              <a:t>: </a:t>
            </a:r>
          </a:p>
          <a:p>
            <a:pPr lvl="1"/>
            <a:r>
              <a:rPr lang="nl-BE"/>
              <a:t>Trek 2 kaarten zonder terugleggen uit 6, let enkel op kleur</a:t>
            </a:r>
          </a:p>
          <a:p>
            <a:pPr lvl="1"/>
            <a:r>
              <a:rPr lang="nl-BE">
                <a:solidFill>
                  <a:srgbClr val="FF0000"/>
                </a:solidFill>
              </a:rPr>
              <a:t>Wat is de kans</a:t>
            </a:r>
          </a:p>
          <a:p>
            <a:pPr lvl="2">
              <a:spcBef>
                <a:spcPts val="0"/>
              </a:spcBef>
              <a:buFont typeface="+mj-lt"/>
              <a:buAutoNum type="arabicPeriod"/>
            </a:pPr>
            <a:r>
              <a:rPr lang="nl-BE" sz="1800">
                <a:solidFill>
                  <a:schemeClr val="accent6">
                    <a:lumMod val="75000"/>
                  </a:schemeClr>
                </a:solidFill>
              </a:rPr>
              <a:t>om als 1</a:t>
            </a:r>
            <a:r>
              <a:rPr lang="nl-BE" sz="1800" baseline="30000">
                <a:solidFill>
                  <a:schemeClr val="accent6">
                    <a:lumMod val="75000"/>
                  </a:schemeClr>
                </a:solidFill>
              </a:rPr>
              <a:t>ste</a:t>
            </a:r>
            <a:r>
              <a:rPr lang="nl-BE" sz="1800">
                <a:solidFill>
                  <a:schemeClr val="accent6">
                    <a:lumMod val="75000"/>
                  </a:schemeClr>
                </a:solidFill>
              </a:rPr>
              <a:t> kaart een harten kaart te trekken?</a:t>
            </a:r>
          </a:p>
          <a:p>
            <a:pPr lvl="2">
              <a:spcBef>
                <a:spcPts val="0"/>
              </a:spcBef>
              <a:buFont typeface="+mj-lt"/>
              <a:buAutoNum type="arabicPeriod"/>
            </a:pPr>
            <a:r>
              <a:rPr lang="nl-BE" sz="1800">
                <a:solidFill>
                  <a:schemeClr val="accent6">
                    <a:lumMod val="75000"/>
                  </a:schemeClr>
                </a:solidFill>
              </a:rPr>
              <a:t>om als 2</a:t>
            </a:r>
            <a:r>
              <a:rPr lang="nl-BE" sz="1800" baseline="30000">
                <a:solidFill>
                  <a:schemeClr val="accent6">
                    <a:lumMod val="75000"/>
                  </a:schemeClr>
                </a:solidFill>
              </a:rPr>
              <a:t>de</a:t>
            </a:r>
            <a:r>
              <a:rPr lang="nl-BE" sz="1800">
                <a:solidFill>
                  <a:schemeClr val="accent6">
                    <a:lumMod val="75000"/>
                  </a:schemeClr>
                </a:solidFill>
              </a:rPr>
              <a:t>  kaart een schoppen te trekken als de eerste kaart een harten was?</a:t>
            </a:r>
          </a:p>
          <a:p>
            <a:pPr lvl="2">
              <a:spcBef>
                <a:spcPts val="0"/>
              </a:spcBef>
              <a:buFont typeface="+mj-lt"/>
              <a:buAutoNum type="arabicPeriod"/>
            </a:pPr>
            <a:r>
              <a:rPr lang="nl-BE" sz="1800">
                <a:solidFill>
                  <a:schemeClr val="accent6">
                    <a:lumMod val="60000"/>
                    <a:lumOff val="40000"/>
                  </a:schemeClr>
                </a:solidFill>
              </a:rPr>
              <a:t>om eerst een schoppen kaart en dan een harten kaart te trekken?</a:t>
            </a:r>
          </a:p>
          <a:p>
            <a:pPr lvl="2">
              <a:spcBef>
                <a:spcPts val="0"/>
              </a:spcBef>
              <a:buFont typeface="+mj-lt"/>
              <a:buAutoNum type="arabicPeriod"/>
            </a:pPr>
            <a:r>
              <a:rPr lang="nl-BE" sz="1800">
                <a:solidFill>
                  <a:schemeClr val="accent6">
                    <a:lumMod val="60000"/>
                    <a:lumOff val="40000"/>
                  </a:schemeClr>
                </a:solidFill>
              </a:rPr>
              <a:t>om als 2</a:t>
            </a:r>
            <a:r>
              <a:rPr lang="nl-BE" sz="1800" baseline="30000">
                <a:solidFill>
                  <a:schemeClr val="accent6">
                    <a:lumMod val="60000"/>
                    <a:lumOff val="40000"/>
                  </a:schemeClr>
                </a:solidFill>
              </a:rPr>
              <a:t>de</a:t>
            </a:r>
            <a:r>
              <a:rPr lang="nl-BE" sz="1800">
                <a:solidFill>
                  <a:schemeClr val="accent6">
                    <a:lumMod val="60000"/>
                    <a:lumOff val="40000"/>
                  </a:schemeClr>
                </a:solidFill>
              </a:rPr>
              <a:t> kaart een harten te trekken (dus zonder dat je weet wat de 1</a:t>
            </a:r>
            <a:r>
              <a:rPr lang="nl-BE" sz="1800" baseline="30000">
                <a:solidFill>
                  <a:schemeClr val="accent6">
                    <a:lumMod val="60000"/>
                    <a:lumOff val="40000"/>
                  </a:schemeClr>
                </a:solidFill>
              </a:rPr>
              <a:t>ste</a:t>
            </a:r>
            <a:r>
              <a:rPr lang="nl-BE" sz="1800">
                <a:solidFill>
                  <a:schemeClr val="accent6">
                    <a:lumMod val="60000"/>
                    <a:lumOff val="40000"/>
                  </a:schemeClr>
                </a:solidFill>
              </a:rPr>
              <a:t> kaart is)? </a:t>
            </a:r>
          </a:p>
          <a:p>
            <a:pPr lvl="2">
              <a:spcBef>
                <a:spcPts val="0"/>
              </a:spcBef>
              <a:buFont typeface="+mj-lt"/>
              <a:buAutoNum type="arabicPeriod"/>
            </a:pPr>
            <a:r>
              <a:rPr lang="nl-BE" sz="1800">
                <a:solidFill>
                  <a:schemeClr val="accent6">
                    <a:lumMod val="60000"/>
                    <a:lumOff val="40000"/>
                  </a:schemeClr>
                </a:solidFill>
              </a:rPr>
              <a:t>op 1 schoppen en 1 harten, ongeacht de volgorde waarin ze getrokken worden?</a:t>
            </a:r>
          </a:p>
          <a:p>
            <a:pPr lvl="2">
              <a:spcBef>
                <a:spcPts val="0"/>
              </a:spcBef>
              <a:buFont typeface="+mj-lt"/>
              <a:buAutoNum type="arabicPeriod"/>
            </a:pPr>
            <a:r>
              <a:rPr lang="nl-BE" sz="1800">
                <a:solidFill>
                  <a:schemeClr val="tx2"/>
                </a:solidFill>
              </a:rPr>
              <a:t>dat je een schoppen kaart als eerste trok als je weet dat de tweede kaart die je trok een harten was? </a:t>
            </a:r>
          </a:p>
          <a:p>
            <a:r>
              <a:rPr lang="nl-BE"/>
              <a:t>Terminologie:</a:t>
            </a:r>
          </a:p>
          <a:p>
            <a:pPr lvl="1"/>
            <a:r>
              <a:rPr lang="nl-BE" err="1">
                <a:solidFill>
                  <a:srgbClr val="FF0000"/>
                </a:solidFill>
              </a:rPr>
              <a:t>Kansboom</a:t>
            </a:r>
            <a:r>
              <a:rPr lang="nl-BE"/>
              <a:t> (i.p.v. boomdiagram) vertrekt vanuit vereenvoudigde telboom. Legende!</a:t>
            </a:r>
          </a:p>
          <a:p>
            <a:pPr lvl="1"/>
            <a:r>
              <a:rPr lang="nl-BE"/>
              <a:t>Bij de takken schrijven we kansen. De bladeren geven nu kansen = productregel</a:t>
            </a:r>
          </a:p>
          <a:p>
            <a:pPr lvl="1"/>
            <a:r>
              <a:rPr lang="nl-BE"/>
              <a:t>Vraag 4 en 5 = somregel</a:t>
            </a:r>
          </a:p>
          <a:p>
            <a:pPr marL="361940" lvl="1" indent="0">
              <a:buNone/>
            </a:pPr>
            <a:endParaRPr lang="nl-BE"/>
          </a:p>
          <a:p>
            <a:endParaRPr lang="nl-BE"/>
          </a:p>
        </p:txBody>
      </p:sp>
      <p:pic>
        <p:nvPicPr>
          <p:cNvPr id="6" name="Afbeelding 5">
            <a:extLst>
              <a:ext uri="{FF2B5EF4-FFF2-40B4-BE49-F238E27FC236}">
                <a16:creationId xmlns:a16="http://schemas.microsoft.com/office/drawing/2014/main" id="{A945DD2F-53B0-6FEE-D1B4-9D0E5F22B027}"/>
              </a:ext>
            </a:extLst>
          </p:cNvPr>
          <p:cNvPicPr>
            <a:picLocks noChangeAspect="1"/>
          </p:cNvPicPr>
          <p:nvPr/>
        </p:nvPicPr>
        <p:blipFill>
          <a:blip r:embed="rId3"/>
          <a:stretch>
            <a:fillRect/>
          </a:stretch>
        </p:blipFill>
        <p:spPr>
          <a:xfrm>
            <a:off x="8610000" y="1272362"/>
            <a:ext cx="3582000" cy="1800000"/>
          </a:xfrm>
          <a:prstGeom prst="rect">
            <a:avLst/>
          </a:prstGeom>
        </p:spPr>
      </p:pic>
      <p:sp>
        <p:nvSpPr>
          <p:cNvPr id="7" name="Tekstvak 6">
            <a:extLst>
              <a:ext uri="{FF2B5EF4-FFF2-40B4-BE49-F238E27FC236}">
                <a16:creationId xmlns:a16="http://schemas.microsoft.com/office/drawing/2014/main" id="{621E11FD-81F0-1D60-EF2D-4B944B033D70}"/>
              </a:ext>
            </a:extLst>
          </p:cNvPr>
          <p:cNvSpPr txBox="1"/>
          <p:nvPr/>
        </p:nvSpPr>
        <p:spPr>
          <a:xfrm>
            <a:off x="8501293" y="1263142"/>
            <a:ext cx="1248490" cy="292388"/>
          </a:xfrm>
          <a:prstGeom prst="rect">
            <a:avLst/>
          </a:prstGeom>
          <a:noFill/>
        </p:spPr>
        <p:txBody>
          <a:bodyPr wrap="square">
            <a:spAutoFit/>
          </a:bodyPr>
          <a:lstStyle/>
          <a:p>
            <a:r>
              <a:rPr lang="nl-BE" sz="1300"/>
              <a:t>Legende: </a:t>
            </a:r>
          </a:p>
        </p:txBody>
      </p:sp>
      <p:sp>
        <p:nvSpPr>
          <p:cNvPr id="5" name="Rechthoek 4">
            <a:extLst>
              <a:ext uri="{FF2B5EF4-FFF2-40B4-BE49-F238E27FC236}">
                <a16:creationId xmlns:a16="http://schemas.microsoft.com/office/drawing/2014/main" id="{08E76B7E-0F04-43AE-5C86-08AD0B78F0F5}"/>
              </a:ext>
            </a:extLst>
          </p:cNvPr>
          <p:cNvSpPr/>
          <p:nvPr/>
        </p:nvSpPr>
        <p:spPr bwMode="auto">
          <a:xfrm>
            <a:off x="8543028" y="1208435"/>
            <a:ext cx="3504129" cy="180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D854AA86-4D42-8B1A-E104-32DBC6E2D64A}"/>
                  </a:ext>
                </a:extLst>
              </p:cNvPr>
              <p:cNvSpPr txBox="1"/>
              <p:nvPr/>
            </p:nvSpPr>
            <p:spPr>
              <a:xfrm>
                <a:off x="10704762" y="4087620"/>
                <a:ext cx="1282700" cy="7095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nl-BE" sz="1200" i="1" dirty="0" smtClean="0">
                              <a:solidFill>
                                <a:srgbClr val="00B050"/>
                              </a:solidFill>
                              <a:latin typeface="Cambria Math" panose="02040503050406030204" pitchFamily="18" charset="0"/>
                            </a:rPr>
                          </m:ctrlPr>
                        </m:fPr>
                        <m:num>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num>
                        <m:den>
                          <m:f>
                            <m:fPr>
                              <m:ctrlPr>
                                <a:rPr lang="nl-BE" sz="1200" i="1" dirty="0" smtClean="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2</m:t>
                              </m:r>
                            </m:num>
                            <m:den>
                              <m:r>
                                <a:rPr lang="nl-BE" sz="1200" b="0" i="1" dirty="0" smtClean="0">
                                  <a:solidFill>
                                    <a:srgbClr val="00B050"/>
                                  </a:solidFill>
                                  <a:latin typeface="Cambria Math" panose="02040503050406030204" pitchFamily="18" charset="0"/>
                                </a:rPr>
                                <m:t>3</m:t>
                              </m:r>
                            </m:den>
                          </m:f>
                        </m:den>
                      </m:f>
                      <m:r>
                        <a:rPr lang="nl-BE" sz="1200" b="0" i="1" dirty="0" smtClean="0">
                          <a:solidFill>
                            <a:srgbClr val="00B050"/>
                          </a:solidFill>
                          <a:latin typeface="Cambria Math" panose="02040503050406030204" pitchFamily="18" charset="0"/>
                        </a:rPr>
                        <m:t>=</m:t>
                      </m:r>
                      <m:f>
                        <m:fPr>
                          <m:ctrlPr>
                            <a:rPr lang="nl-BE" sz="1200" b="0" i="1" dirty="0" smtClean="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2</m:t>
                          </m:r>
                        </m:num>
                        <m:den>
                          <m:r>
                            <a:rPr lang="nl-BE" sz="1200" b="0" i="1" dirty="0" smtClean="0">
                              <a:solidFill>
                                <a:srgbClr val="00B050"/>
                              </a:solidFill>
                              <a:latin typeface="Cambria Math" panose="02040503050406030204" pitchFamily="18" charset="0"/>
                            </a:rPr>
                            <m:t>5</m:t>
                          </m:r>
                        </m:den>
                      </m:f>
                    </m:oMath>
                  </m:oMathPara>
                </a14:m>
                <a:endParaRPr lang="nl-BE" sz="1200"/>
              </a:p>
            </p:txBody>
          </p:sp>
        </mc:Choice>
        <mc:Fallback xmlns="">
          <p:sp>
            <p:nvSpPr>
              <p:cNvPr id="9" name="Tekstvak 8">
                <a:extLst>
                  <a:ext uri="{FF2B5EF4-FFF2-40B4-BE49-F238E27FC236}">
                    <a16:creationId xmlns:a16="http://schemas.microsoft.com/office/drawing/2014/main" id="{D854AA86-4D42-8B1A-E104-32DBC6E2D64A}"/>
                  </a:ext>
                </a:extLst>
              </p:cNvPr>
              <p:cNvSpPr txBox="1">
                <a:spLocks noRot="1" noChangeAspect="1" noMove="1" noResize="1" noEditPoints="1" noAdjustHandles="1" noChangeArrowheads="1" noChangeShapeType="1" noTextEdit="1"/>
              </p:cNvSpPr>
              <p:nvPr/>
            </p:nvSpPr>
            <p:spPr>
              <a:xfrm>
                <a:off x="10704762" y="4087620"/>
                <a:ext cx="1282700" cy="709553"/>
              </a:xfrm>
              <a:prstGeom prst="rect">
                <a:avLst/>
              </a:prstGeom>
              <a:blipFill>
                <a:blip r:embed="rId4"/>
                <a:stretch>
                  <a:fillRect/>
                </a:stretch>
              </a:blipFill>
            </p:spPr>
            <p:txBody>
              <a:bodyPr/>
              <a:lstStyle/>
              <a:p>
                <a:r>
                  <a:rPr lang="en-US">
                    <a:noFill/>
                  </a:rPr>
                  <a:t> </a:t>
                </a:r>
              </a:p>
            </p:txBody>
          </p:sp>
        </mc:Fallback>
      </mc:AlternateContent>
      <p:sp>
        <p:nvSpPr>
          <p:cNvPr id="10" name="Rechthoek 9">
            <a:extLst>
              <a:ext uri="{FF2B5EF4-FFF2-40B4-BE49-F238E27FC236}">
                <a16:creationId xmlns:a16="http://schemas.microsoft.com/office/drawing/2014/main" id="{91CE2277-89FA-12A0-7571-43FEF7FF0262}"/>
              </a:ext>
            </a:extLst>
          </p:cNvPr>
          <p:cNvSpPr/>
          <p:nvPr/>
        </p:nvSpPr>
        <p:spPr bwMode="auto">
          <a:xfrm>
            <a:off x="11063396" y="4020770"/>
            <a:ext cx="1053600" cy="113967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BE60F6D5-D418-2F74-76AB-13257BE2C152}"/>
                  </a:ext>
                </a:extLst>
              </p:cNvPr>
              <p:cNvSpPr txBox="1"/>
              <p:nvPr/>
            </p:nvSpPr>
            <p:spPr>
              <a:xfrm>
                <a:off x="9375195" y="3581547"/>
                <a:ext cx="1263708" cy="4551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6</m:t>
                          </m:r>
                        </m:num>
                        <m:den>
                          <m:r>
                            <a:rPr lang="nl-BE" sz="1200" i="1" dirty="0">
                              <a:solidFill>
                                <a:srgbClr val="00B050"/>
                              </a:solidFill>
                              <a:latin typeface="Cambria Math" panose="02040503050406030204" pitchFamily="18" charset="0"/>
                            </a:rPr>
                            <m:t>15</m:t>
                          </m:r>
                        </m:den>
                      </m:f>
                      <m:r>
                        <a:rPr lang="nl-BE" sz="1200" b="0" i="1" dirty="0" smtClean="0">
                          <a:solidFill>
                            <a:srgbClr val="00B050"/>
                          </a:solidFill>
                          <a:latin typeface="Cambria Math" panose="02040503050406030204" pitchFamily="18" charset="0"/>
                        </a:rPr>
                        <m:t>+</m:t>
                      </m:r>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r>
                        <a:rPr lang="nl-BE" sz="1200" b="0" i="1" dirty="0" smtClean="0">
                          <a:solidFill>
                            <a:srgbClr val="00B050"/>
                          </a:solidFill>
                          <a:latin typeface="Cambria Math" panose="02040503050406030204" pitchFamily="18" charset="0"/>
                        </a:rPr>
                        <m:t>=</m:t>
                      </m:r>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2</m:t>
                          </m:r>
                        </m:num>
                        <m:den>
                          <m:r>
                            <a:rPr lang="nl-BE" sz="1200" b="0" i="1" dirty="0" smtClean="0">
                              <a:solidFill>
                                <a:srgbClr val="00B050"/>
                              </a:solidFill>
                              <a:latin typeface="Cambria Math" panose="02040503050406030204" pitchFamily="18" charset="0"/>
                            </a:rPr>
                            <m:t>3</m:t>
                          </m:r>
                        </m:den>
                      </m:f>
                    </m:oMath>
                  </m:oMathPara>
                </a14:m>
                <a:endParaRPr lang="nl-BE" sz="1200"/>
              </a:p>
            </p:txBody>
          </p:sp>
        </mc:Choice>
        <mc:Fallback xmlns="">
          <p:sp>
            <p:nvSpPr>
              <p:cNvPr id="11" name="Tekstvak 10">
                <a:extLst>
                  <a:ext uri="{FF2B5EF4-FFF2-40B4-BE49-F238E27FC236}">
                    <a16:creationId xmlns:a16="http://schemas.microsoft.com/office/drawing/2014/main" id="{BE60F6D5-D418-2F74-76AB-13257BE2C152}"/>
                  </a:ext>
                </a:extLst>
              </p:cNvPr>
              <p:cNvSpPr txBox="1">
                <a:spLocks noRot="1" noChangeAspect="1" noMove="1" noResize="1" noEditPoints="1" noAdjustHandles="1" noChangeArrowheads="1" noChangeShapeType="1" noTextEdit="1"/>
              </p:cNvSpPr>
              <p:nvPr/>
            </p:nvSpPr>
            <p:spPr>
              <a:xfrm>
                <a:off x="9375195" y="3581547"/>
                <a:ext cx="1263708" cy="4551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EC68026C-FDBB-8EFE-AD57-B794EEF54825}"/>
                  </a:ext>
                </a:extLst>
              </p:cNvPr>
              <p:cNvSpPr txBox="1"/>
              <p:nvPr/>
            </p:nvSpPr>
            <p:spPr>
              <a:xfrm>
                <a:off x="9016561" y="3919174"/>
                <a:ext cx="1053601" cy="4551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r>
                        <a:rPr lang="nl-BE" sz="1200" b="0" i="1" dirty="0" smtClean="0">
                          <a:solidFill>
                            <a:srgbClr val="00B050"/>
                          </a:solidFill>
                          <a:latin typeface="Cambria Math" panose="02040503050406030204" pitchFamily="18" charset="0"/>
                        </a:rPr>
                        <m:t>+</m:t>
                      </m:r>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oMath>
                  </m:oMathPara>
                </a14:m>
                <a:endParaRPr lang="nl-BE" sz="1200"/>
              </a:p>
            </p:txBody>
          </p:sp>
        </mc:Choice>
        <mc:Fallback xmlns="">
          <p:sp>
            <p:nvSpPr>
              <p:cNvPr id="12" name="Tekstvak 11">
                <a:extLst>
                  <a:ext uri="{FF2B5EF4-FFF2-40B4-BE49-F238E27FC236}">
                    <a16:creationId xmlns:a16="http://schemas.microsoft.com/office/drawing/2014/main" id="{EC68026C-FDBB-8EFE-AD57-B794EEF54825}"/>
                  </a:ext>
                </a:extLst>
              </p:cNvPr>
              <p:cNvSpPr txBox="1">
                <a:spLocks noRot="1" noChangeAspect="1" noMove="1" noResize="1" noEditPoints="1" noAdjustHandles="1" noChangeArrowheads="1" noChangeShapeType="1" noTextEdit="1"/>
              </p:cNvSpPr>
              <p:nvPr/>
            </p:nvSpPr>
            <p:spPr>
              <a:xfrm>
                <a:off x="9016561" y="3919174"/>
                <a:ext cx="1053601" cy="455189"/>
              </a:xfrm>
              <a:prstGeom prst="rect">
                <a:avLst/>
              </a:prstGeom>
              <a:blipFill>
                <a:blip r:embed="rId6"/>
                <a:stretch>
                  <a:fillRect/>
                </a:stretch>
              </a:blipFill>
            </p:spPr>
            <p:txBody>
              <a:bodyPr/>
              <a:lstStyle/>
              <a:p>
                <a:r>
                  <a:rPr lang="en-US">
                    <a:noFill/>
                  </a:rPr>
                  <a:t> </a:t>
                </a:r>
              </a:p>
            </p:txBody>
          </p:sp>
        </mc:Fallback>
      </mc:AlternateContent>
      <p:sp>
        <p:nvSpPr>
          <p:cNvPr id="13" name="Rechthoek 12">
            <a:extLst>
              <a:ext uri="{FF2B5EF4-FFF2-40B4-BE49-F238E27FC236}">
                <a16:creationId xmlns:a16="http://schemas.microsoft.com/office/drawing/2014/main" id="{32FCB2AF-04CE-CDD0-0DAB-DEE6A072CA31}"/>
              </a:ext>
            </a:extLst>
          </p:cNvPr>
          <p:cNvSpPr/>
          <p:nvPr/>
        </p:nvSpPr>
        <p:spPr bwMode="auto">
          <a:xfrm>
            <a:off x="9502922" y="3564601"/>
            <a:ext cx="925874" cy="47213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p:sp>
        <p:nvSpPr>
          <p:cNvPr id="14" name="Rechthoek 13">
            <a:extLst>
              <a:ext uri="{FF2B5EF4-FFF2-40B4-BE49-F238E27FC236}">
                <a16:creationId xmlns:a16="http://schemas.microsoft.com/office/drawing/2014/main" id="{ADB79905-1A18-EAE4-CD58-57533E78908F}"/>
              </a:ext>
            </a:extLst>
          </p:cNvPr>
          <p:cNvSpPr/>
          <p:nvPr/>
        </p:nvSpPr>
        <p:spPr bwMode="auto">
          <a:xfrm>
            <a:off x="9284361" y="3990590"/>
            <a:ext cx="851660" cy="324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p:spTree>
    <p:extLst>
      <p:ext uri="{BB962C8B-B14F-4D97-AF65-F5344CB8AC3E}">
        <p14:creationId xmlns:p14="http://schemas.microsoft.com/office/powerpoint/2010/main" val="40729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0881-53FE-B9DD-91CD-887328D6A3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E4B1D8-05E5-C7AE-61B2-5372278C64CF}"/>
              </a:ext>
            </a:extLst>
          </p:cNvPr>
          <p:cNvSpPr>
            <a:spLocks noGrp="1"/>
          </p:cNvSpPr>
          <p:nvPr>
            <p:ph type="title"/>
          </p:nvPr>
        </p:nvSpPr>
        <p:spPr/>
        <p:txBody>
          <a:bodyPr/>
          <a:lstStyle/>
          <a:p>
            <a:r>
              <a:rPr lang="nl-BE"/>
              <a:t>Van boomdiagram naar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DC643D67-823A-6D05-0E47-C904A3038400}"/>
              </a:ext>
            </a:extLst>
          </p:cNvPr>
          <p:cNvSpPr>
            <a:spLocks noGrp="1"/>
          </p:cNvSpPr>
          <p:nvPr>
            <p:ph type="sldNum" sz="quarter" idx="10"/>
          </p:nvPr>
        </p:nvSpPr>
        <p:spPr/>
        <p:txBody>
          <a:bodyPr/>
          <a:lstStyle/>
          <a:p>
            <a:fld id="{E038E271-308C-2E46-A3EC-56326F9084CC}" type="slidenum">
              <a:rPr lang="nl-BE" smtClean="0"/>
              <a:pPr/>
              <a:t>17</a:t>
            </a:fld>
            <a:endParaRPr lang="nl-BE"/>
          </a:p>
        </p:txBody>
      </p:sp>
      <p:sp>
        <p:nvSpPr>
          <p:cNvPr id="4" name="Tijdelijke aanduiding voor inhoud 3">
            <a:extLst>
              <a:ext uri="{FF2B5EF4-FFF2-40B4-BE49-F238E27FC236}">
                <a16:creationId xmlns:a16="http://schemas.microsoft.com/office/drawing/2014/main" id="{FD103F00-4CA6-E27F-D4E9-82A64044A349}"/>
              </a:ext>
            </a:extLst>
          </p:cNvPr>
          <p:cNvSpPr>
            <a:spLocks noGrp="1"/>
          </p:cNvSpPr>
          <p:nvPr>
            <p:ph idx="1"/>
          </p:nvPr>
        </p:nvSpPr>
        <p:spPr>
          <a:xfrm>
            <a:off x="623886" y="1577009"/>
            <a:ext cx="10265787" cy="4762164"/>
          </a:xfrm>
        </p:spPr>
        <p:txBody>
          <a:bodyPr vert="horz" wrap="square" lIns="0" tIns="0" rIns="0" bIns="0" rtlCol="0" anchor="t">
            <a:noAutofit/>
          </a:bodyPr>
          <a:lstStyle/>
          <a:p>
            <a:pPr marL="274320" indent="-274320"/>
            <a:r>
              <a:rPr lang="nl-BE">
                <a:ea typeface="Verdana"/>
                <a:cs typeface="Calibri"/>
              </a:rPr>
              <a:t>Voorbeeld </a:t>
            </a:r>
            <a:r>
              <a:rPr lang="nl-BE" err="1">
                <a:solidFill>
                  <a:srgbClr val="FF0000"/>
                </a:solidFill>
                <a:ea typeface="Verdana"/>
                <a:cs typeface="Calibri"/>
              </a:rPr>
              <a:t>kansboom</a:t>
            </a:r>
            <a:r>
              <a:rPr lang="nl-BE">
                <a:ea typeface="Verdana"/>
                <a:cs typeface="Calibri"/>
              </a:rPr>
              <a:t>: </a:t>
            </a:r>
            <a:endParaRPr lang="en-US">
              <a:ea typeface="Verdana"/>
              <a:cs typeface="Calibri"/>
            </a:endParaRPr>
          </a:p>
          <a:p>
            <a:pPr marL="740410" lvl="1" indent="-378460"/>
            <a:r>
              <a:rPr lang="nl-BE">
                <a:ea typeface="Verdana"/>
                <a:cs typeface="Calibri Light"/>
              </a:rPr>
              <a:t>Werknemers wonen dichtbij of veraf en kiezen voor één van de drie mobiliteitsformules</a:t>
            </a:r>
          </a:p>
          <a:p>
            <a:pPr marL="740410" lvl="1" indent="-378460"/>
            <a:r>
              <a:rPr lang="nl-BE">
                <a:solidFill>
                  <a:srgbClr val="FF0000"/>
                </a:solidFill>
                <a:ea typeface="Verdana"/>
                <a:cs typeface="Calibri Light"/>
              </a:rPr>
              <a:t>Wat is de kans dat</a:t>
            </a:r>
          </a:p>
          <a:p>
            <a:pPr marL="1167765" lvl="2" indent="-457200">
              <a:spcBef>
                <a:spcPts val="0"/>
              </a:spcBef>
              <a:buFont typeface="+mj-lt"/>
              <a:buAutoNum type="arabicPeriod"/>
            </a:pPr>
            <a:r>
              <a:rPr lang="nl-BE" sz="1800">
                <a:ea typeface="Verdana"/>
              </a:rPr>
              <a:t>de getrokken werknemer iemand is die voor formule 2 (</a:t>
            </a:r>
            <a:r>
              <a:rPr lang="nl-BE" sz="1800" err="1">
                <a:ea typeface="Verdana"/>
              </a:rPr>
              <a:t>abon</a:t>
            </a:r>
            <a:r>
              <a:rPr lang="nl-BE" sz="1800">
                <a:ea typeface="Verdana"/>
              </a:rPr>
              <a:t> Openbaar Vervoer) gekozen heeft? </a:t>
            </a:r>
          </a:p>
          <a:p>
            <a:pPr marL="1167765" lvl="2" indent="-457200">
              <a:spcBef>
                <a:spcPts val="0"/>
              </a:spcBef>
              <a:buFont typeface="+mj-lt"/>
              <a:buAutoNum type="arabicPeriod"/>
            </a:pPr>
            <a:r>
              <a:rPr lang="nl-BE" sz="1800">
                <a:ea typeface="Verdana"/>
              </a:rPr>
              <a:t>de getrokken werknemer iemand is die dichtbij woont en voor formule 2 gekozen heeft?</a:t>
            </a:r>
          </a:p>
          <a:p>
            <a:pPr marL="1167765" lvl="2" indent="-457200">
              <a:spcBef>
                <a:spcPts val="0"/>
              </a:spcBef>
              <a:buFont typeface="+mj-lt"/>
              <a:buAutoNum type="arabicPeriod"/>
            </a:pPr>
            <a:r>
              <a:rPr lang="nl-BE" sz="1800">
                <a:ea typeface="Verdana"/>
              </a:rPr>
              <a:t>een werknemer die voor formule 2 gekozen heeft dichtbij woont? </a:t>
            </a:r>
          </a:p>
          <a:p>
            <a:pPr marL="1167765" lvl="2" indent="-457200">
              <a:spcBef>
                <a:spcPts val="0"/>
              </a:spcBef>
              <a:buFont typeface="+mj-lt"/>
              <a:buAutoNum type="arabicPeriod"/>
            </a:pPr>
            <a:r>
              <a:rPr lang="nl-BE" sz="1800">
                <a:ea typeface="Times New Roman" panose="02020603050405020304" pitchFamily="18" charset="0"/>
              </a:rPr>
              <a:t>een werknemer veraf woont of voor formule 1 (Elektrische Fiets) koos?</a:t>
            </a:r>
            <a:endParaRPr lang="nl-BE"/>
          </a:p>
          <a:p>
            <a:pPr marL="274320" indent="-274320"/>
            <a:r>
              <a:rPr lang="nl-BE" err="1">
                <a:ea typeface="Verdana"/>
                <a:cs typeface="Calibri"/>
              </a:rPr>
              <a:t>Kansboom</a:t>
            </a:r>
            <a:r>
              <a:rPr lang="nl-BE">
                <a:ea typeface="Verdana"/>
                <a:cs typeface="Calibri"/>
              </a:rPr>
              <a:t> opstellen in stappen:</a:t>
            </a:r>
          </a:p>
          <a:p>
            <a:pPr marL="818515" lvl="1" indent="-457200">
              <a:spcBef>
                <a:spcPts val="0"/>
              </a:spcBef>
              <a:buFont typeface="+mj-lt"/>
              <a:buAutoNum type="arabicPeriod"/>
            </a:pPr>
            <a:r>
              <a:rPr lang="nl-BE">
                <a:ea typeface="Verdana"/>
                <a:cs typeface="Calibri Light"/>
              </a:rPr>
              <a:t>Gegevens voorstellen in een boomdiagram</a:t>
            </a:r>
          </a:p>
          <a:p>
            <a:pPr marL="818515" lvl="1" indent="-457200">
              <a:spcBef>
                <a:spcPts val="0"/>
              </a:spcBef>
              <a:buFont typeface="+mj-lt"/>
              <a:buAutoNum type="arabicPeriod"/>
            </a:pPr>
            <a:r>
              <a:rPr lang="nl-BE">
                <a:ea typeface="Verdana"/>
                <a:cs typeface="Calibri Light"/>
              </a:rPr>
              <a:t>Aantal werknemers dat dichtbij en veraf woont tellen                                      en hieruit totaal aantal bepalen. </a:t>
            </a:r>
          </a:p>
          <a:p>
            <a:pPr marL="818515" lvl="1" indent="-457200">
              <a:spcBef>
                <a:spcPts val="0"/>
              </a:spcBef>
              <a:buFont typeface="+mj-lt"/>
              <a:buAutoNum type="arabicPeriod"/>
            </a:pPr>
            <a:r>
              <a:rPr lang="nl-BE">
                <a:ea typeface="Verdana"/>
                <a:cs typeface="Calibri Light"/>
              </a:rPr>
              <a:t>Kansen bepalen en bij takken en bladeren schrijven.</a:t>
            </a:r>
          </a:p>
          <a:p>
            <a:pPr marL="361315" lvl="1" indent="0">
              <a:buNone/>
            </a:pPr>
            <a:endParaRPr lang="nl-BE"/>
          </a:p>
          <a:p>
            <a:pPr marL="274320" indent="-274320"/>
            <a:endParaRPr lang="nl-BE"/>
          </a:p>
        </p:txBody>
      </p:sp>
      <p:pic>
        <p:nvPicPr>
          <p:cNvPr id="5" name="Afbeelding 4">
            <a:extLst>
              <a:ext uri="{FF2B5EF4-FFF2-40B4-BE49-F238E27FC236}">
                <a16:creationId xmlns:a16="http://schemas.microsoft.com/office/drawing/2014/main" id="{828D4D28-96AF-DEA4-9EC3-9BFE98CA8B56}"/>
              </a:ext>
            </a:extLst>
          </p:cNvPr>
          <p:cNvPicPr>
            <a:picLocks noChangeAspect="1"/>
          </p:cNvPicPr>
          <p:nvPr/>
        </p:nvPicPr>
        <p:blipFill>
          <a:blip r:embed="rId3"/>
          <a:stretch>
            <a:fillRect/>
          </a:stretch>
        </p:blipFill>
        <p:spPr>
          <a:xfrm>
            <a:off x="8586563" y="4414837"/>
            <a:ext cx="2535030" cy="2289461"/>
          </a:xfrm>
          <a:prstGeom prst="rect">
            <a:avLst/>
          </a:prstGeom>
        </p:spPr>
      </p:pic>
      <p:sp>
        <p:nvSpPr>
          <p:cNvPr id="7" name="Rechthoek 6">
            <a:extLst>
              <a:ext uri="{FF2B5EF4-FFF2-40B4-BE49-F238E27FC236}">
                <a16:creationId xmlns:a16="http://schemas.microsoft.com/office/drawing/2014/main" id="{0E4C13B4-BCF6-29D2-36B9-1FBC177C346F}"/>
              </a:ext>
            </a:extLst>
          </p:cNvPr>
          <p:cNvSpPr/>
          <p:nvPr/>
        </p:nvSpPr>
        <p:spPr bwMode="auto">
          <a:xfrm>
            <a:off x="872479" y="5943599"/>
            <a:ext cx="7168983" cy="36704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6" name="Rechthoek 5">
                <a:extLst>
                  <a:ext uri="{FF2B5EF4-FFF2-40B4-BE49-F238E27FC236}">
                    <a16:creationId xmlns:a16="http://schemas.microsoft.com/office/drawing/2014/main" id="{772954F3-610A-EE0C-2136-7C1492AFFB2C}"/>
                  </a:ext>
                </a:extLst>
              </p:cNvPr>
              <p:cNvSpPr/>
              <p:nvPr/>
            </p:nvSpPr>
            <p:spPr bwMode="auto">
              <a:xfrm>
                <a:off x="8839199" y="5098428"/>
                <a:ext cx="336541" cy="36512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lgn="ctr">
                  <a:spcAft>
                    <a:spcPts val="450"/>
                  </a:spcAft>
                </a:pPr>
                <a14:m>
                  <m:oMathPara xmlns:m="http://schemas.openxmlformats.org/officeDocument/2006/math">
                    <m:oMathParaPr>
                      <m:jc m:val="centerGroup"/>
                    </m:oMathParaPr>
                    <m:oMath xmlns:m="http://schemas.openxmlformats.org/officeDocument/2006/math">
                      <m:f>
                        <m:fPr>
                          <m:ctrlPr>
                            <a:rPr lang="nl-BE" sz="1000" i="1" smtClean="0">
                              <a:latin typeface="Cambria Math" panose="02040503050406030204" pitchFamily="18" charset="0"/>
                              <a:sym typeface="Securitas Sans Light" charset="0"/>
                            </a:rPr>
                          </m:ctrlPr>
                        </m:fPr>
                        <m:num>
                          <m:r>
                            <a:rPr lang="nl-BE" sz="1000" b="0" i="1" smtClean="0">
                              <a:latin typeface="Cambria Math" panose="02040503050406030204" pitchFamily="18" charset="0"/>
                              <a:sym typeface="Securitas Sans Light" charset="0"/>
                            </a:rPr>
                            <m:t>100</m:t>
                          </m:r>
                        </m:num>
                        <m:den>
                          <m:r>
                            <a:rPr lang="nl-BE" sz="1000" b="0" i="1" smtClean="0">
                              <a:latin typeface="Cambria Math" panose="02040503050406030204" pitchFamily="18" charset="0"/>
                              <a:sym typeface="Securitas Sans Light" charset="0"/>
                            </a:rPr>
                            <m:t>160</m:t>
                          </m:r>
                        </m:den>
                      </m:f>
                    </m:oMath>
                  </m:oMathPara>
                </a14:m>
                <a:endParaRPr lang="nl-BE" sz="1000">
                  <a:latin typeface="Verdana" charset="0"/>
                  <a:ea typeface="Verdana Regular" charset="0"/>
                  <a:cs typeface="Verdana Regular" charset="0"/>
                  <a:sym typeface="Securitas Sans Light" charset="0"/>
                </a:endParaRPr>
              </a:p>
            </p:txBody>
          </p:sp>
        </mc:Choice>
        <mc:Fallback xmlns="">
          <p:sp>
            <p:nvSpPr>
              <p:cNvPr id="6" name="Rechthoek 5">
                <a:extLst>
                  <a:ext uri="{FF2B5EF4-FFF2-40B4-BE49-F238E27FC236}">
                    <a16:creationId xmlns:a16="http://schemas.microsoft.com/office/drawing/2014/main" id="{772954F3-610A-EE0C-2136-7C1492AFFB2C}"/>
                  </a:ext>
                </a:extLst>
              </p:cNvPr>
              <p:cNvSpPr>
                <a:spLocks noRot="1" noChangeAspect="1" noMove="1" noResize="1" noEditPoints="1" noAdjustHandles="1" noChangeArrowheads="1" noChangeShapeType="1" noTextEdit="1"/>
              </p:cNvSpPr>
              <p:nvPr/>
            </p:nvSpPr>
            <p:spPr bwMode="auto">
              <a:xfrm>
                <a:off x="8839199" y="5098428"/>
                <a:ext cx="336541" cy="365125"/>
              </a:xfrm>
              <a:prstGeom prst="rect">
                <a:avLst/>
              </a:prstGeom>
              <a:blipFill>
                <a:blip r:embed="rId4"/>
                <a:stretch>
                  <a:fillRect/>
                </a:stretch>
              </a:blip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hthoek 8">
                <a:extLst>
                  <a:ext uri="{FF2B5EF4-FFF2-40B4-BE49-F238E27FC236}">
                    <a16:creationId xmlns:a16="http://schemas.microsoft.com/office/drawing/2014/main" id="{B0C70B7E-F4C3-E34B-7C68-B1B0C1338258}"/>
                  </a:ext>
                </a:extLst>
              </p:cNvPr>
              <p:cNvSpPr/>
              <p:nvPr/>
            </p:nvSpPr>
            <p:spPr bwMode="auto">
              <a:xfrm>
                <a:off x="9685807" y="4655446"/>
                <a:ext cx="336541" cy="36512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lgn="ctr">
                  <a:spcAft>
                    <a:spcPts val="450"/>
                  </a:spcAft>
                </a:pPr>
                <a14:m>
                  <m:oMathPara xmlns:m="http://schemas.openxmlformats.org/officeDocument/2006/math">
                    <m:oMathParaPr>
                      <m:jc m:val="centerGroup"/>
                    </m:oMathParaPr>
                    <m:oMath xmlns:m="http://schemas.openxmlformats.org/officeDocument/2006/math">
                      <m:f>
                        <m:fPr>
                          <m:ctrlPr>
                            <a:rPr lang="nl-BE" sz="1000" i="1" smtClean="0">
                              <a:latin typeface="Cambria Math" panose="02040503050406030204" pitchFamily="18" charset="0"/>
                              <a:sym typeface="Securitas Sans Light" charset="0"/>
                            </a:rPr>
                          </m:ctrlPr>
                        </m:fPr>
                        <m:num>
                          <m:r>
                            <a:rPr lang="nl-BE" sz="1000" b="0" i="1" smtClean="0">
                              <a:latin typeface="Cambria Math" panose="02040503050406030204" pitchFamily="18" charset="0"/>
                              <a:sym typeface="Securitas Sans Light" charset="0"/>
                            </a:rPr>
                            <m:t>72</m:t>
                          </m:r>
                        </m:num>
                        <m:den>
                          <m:r>
                            <a:rPr lang="nl-BE" sz="1000" b="0" i="1" smtClean="0">
                              <a:latin typeface="Cambria Math" panose="02040503050406030204" pitchFamily="18" charset="0"/>
                              <a:sym typeface="Securitas Sans Light" charset="0"/>
                            </a:rPr>
                            <m:t>100</m:t>
                          </m:r>
                        </m:den>
                      </m:f>
                    </m:oMath>
                  </m:oMathPara>
                </a14:m>
                <a:endParaRPr lang="nl-BE" sz="1000">
                  <a:latin typeface="Verdana" charset="0"/>
                  <a:ea typeface="Verdana Regular" charset="0"/>
                  <a:cs typeface="Verdana Regular" charset="0"/>
                  <a:sym typeface="Securitas Sans Light" charset="0"/>
                </a:endParaRPr>
              </a:p>
            </p:txBody>
          </p:sp>
        </mc:Choice>
        <mc:Fallback xmlns="">
          <p:sp>
            <p:nvSpPr>
              <p:cNvPr id="9" name="Rechthoek 8">
                <a:extLst>
                  <a:ext uri="{FF2B5EF4-FFF2-40B4-BE49-F238E27FC236}">
                    <a16:creationId xmlns:a16="http://schemas.microsoft.com/office/drawing/2014/main" id="{B0C70B7E-F4C3-E34B-7C68-B1B0C1338258}"/>
                  </a:ext>
                </a:extLst>
              </p:cNvPr>
              <p:cNvSpPr>
                <a:spLocks noRot="1" noChangeAspect="1" noMove="1" noResize="1" noEditPoints="1" noAdjustHandles="1" noChangeArrowheads="1" noChangeShapeType="1" noTextEdit="1"/>
              </p:cNvSpPr>
              <p:nvPr/>
            </p:nvSpPr>
            <p:spPr bwMode="auto">
              <a:xfrm>
                <a:off x="9685807" y="4655446"/>
                <a:ext cx="336541" cy="365125"/>
              </a:xfrm>
              <a:prstGeom prst="rect">
                <a:avLst/>
              </a:prstGeom>
              <a:blipFill>
                <a:blip r:embed="rId5"/>
                <a:stretch>
                  <a:fillRect/>
                </a:stretch>
              </a:blip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hthoek 9">
                <a:extLst>
                  <a:ext uri="{FF2B5EF4-FFF2-40B4-BE49-F238E27FC236}">
                    <a16:creationId xmlns:a16="http://schemas.microsoft.com/office/drawing/2014/main" id="{970E6980-0211-E549-A1A6-A291384399C4}"/>
                  </a:ext>
                </a:extLst>
              </p:cNvPr>
              <p:cNvSpPr/>
              <p:nvPr/>
            </p:nvSpPr>
            <p:spPr bwMode="auto">
              <a:xfrm>
                <a:off x="9685806" y="6214657"/>
                <a:ext cx="336541" cy="36512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lgn="ctr">
                  <a:spcAft>
                    <a:spcPts val="450"/>
                  </a:spcAft>
                </a:pPr>
                <a14:m>
                  <m:oMathPara xmlns:m="http://schemas.openxmlformats.org/officeDocument/2006/math">
                    <m:oMathParaPr>
                      <m:jc m:val="centerGroup"/>
                    </m:oMathParaPr>
                    <m:oMath xmlns:m="http://schemas.openxmlformats.org/officeDocument/2006/math">
                      <m:f>
                        <m:fPr>
                          <m:ctrlPr>
                            <a:rPr lang="nl-BE" sz="1000" i="1" smtClean="0">
                              <a:latin typeface="Cambria Math" panose="02040503050406030204" pitchFamily="18" charset="0"/>
                              <a:sym typeface="Securitas Sans Light" charset="0"/>
                            </a:rPr>
                          </m:ctrlPr>
                        </m:fPr>
                        <m:num>
                          <m:r>
                            <a:rPr lang="nl-BE" sz="1000" b="0" i="1" smtClean="0">
                              <a:latin typeface="Cambria Math" panose="02040503050406030204" pitchFamily="18" charset="0"/>
                              <a:sym typeface="Securitas Sans Light" charset="0"/>
                            </a:rPr>
                            <m:t>16</m:t>
                          </m:r>
                        </m:num>
                        <m:den>
                          <m:r>
                            <a:rPr lang="nl-BE" sz="1000" b="0" i="1" smtClean="0">
                              <a:latin typeface="Cambria Math" panose="02040503050406030204" pitchFamily="18" charset="0"/>
                              <a:sym typeface="Securitas Sans Light" charset="0"/>
                            </a:rPr>
                            <m:t>60</m:t>
                          </m:r>
                        </m:den>
                      </m:f>
                    </m:oMath>
                  </m:oMathPara>
                </a14:m>
                <a:endParaRPr lang="nl-BE" sz="1000">
                  <a:latin typeface="Verdana" charset="0"/>
                  <a:ea typeface="Verdana Regular" charset="0"/>
                  <a:cs typeface="Verdana Regular" charset="0"/>
                  <a:sym typeface="Securitas Sans Light" charset="0"/>
                </a:endParaRPr>
              </a:p>
            </p:txBody>
          </p:sp>
        </mc:Choice>
        <mc:Fallback xmlns="">
          <p:sp>
            <p:nvSpPr>
              <p:cNvPr id="10" name="Rechthoek 9">
                <a:extLst>
                  <a:ext uri="{FF2B5EF4-FFF2-40B4-BE49-F238E27FC236}">
                    <a16:creationId xmlns:a16="http://schemas.microsoft.com/office/drawing/2014/main" id="{970E6980-0211-E549-A1A6-A291384399C4}"/>
                  </a:ext>
                </a:extLst>
              </p:cNvPr>
              <p:cNvSpPr>
                <a:spLocks noRot="1" noChangeAspect="1" noMove="1" noResize="1" noEditPoints="1" noAdjustHandles="1" noChangeArrowheads="1" noChangeShapeType="1" noTextEdit="1"/>
              </p:cNvSpPr>
              <p:nvPr/>
            </p:nvSpPr>
            <p:spPr bwMode="auto">
              <a:xfrm>
                <a:off x="9685806" y="6214657"/>
                <a:ext cx="336541" cy="365125"/>
              </a:xfrm>
              <a:prstGeom prst="rect">
                <a:avLst/>
              </a:prstGeom>
              <a:blipFill>
                <a:blip r:embed="rId6"/>
                <a:stretch>
                  <a:fillRect/>
                </a:stretch>
              </a:blip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8" name="Tekstvak 7">
            <a:extLst>
              <a:ext uri="{FF2B5EF4-FFF2-40B4-BE49-F238E27FC236}">
                <a16:creationId xmlns:a16="http://schemas.microsoft.com/office/drawing/2014/main" id="{875F1DF5-3A4F-5A05-2E15-FD8030752118}"/>
              </a:ext>
            </a:extLst>
          </p:cNvPr>
          <p:cNvSpPr txBox="1"/>
          <p:nvPr/>
        </p:nvSpPr>
        <p:spPr>
          <a:xfrm>
            <a:off x="8455662" y="4401205"/>
            <a:ext cx="1248490" cy="246221"/>
          </a:xfrm>
          <a:prstGeom prst="rect">
            <a:avLst/>
          </a:prstGeom>
          <a:noFill/>
        </p:spPr>
        <p:txBody>
          <a:bodyPr wrap="square">
            <a:spAutoFit/>
          </a:bodyPr>
          <a:lstStyle/>
          <a:p>
            <a:r>
              <a:rPr lang="nl-BE" sz="1000"/>
              <a:t>Legende: </a:t>
            </a:r>
          </a:p>
        </p:txBody>
      </p:sp>
      <p:sp>
        <p:nvSpPr>
          <p:cNvPr id="11" name="Rechthoek 10">
            <a:extLst>
              <a:ext uri="{FF2B5EF4-FFF2-40B4-BE49-F238E27FC236}">
                <a16:creationId xmlns:a16="http://schemas.microsoft.com/office/drawing/2014/main" id="{66076F0C-CA15-8709-2C3D-B00BD7E965FE}"/>
              </a:ext>
            </a:extLst>
          </p:cNvPr>
          <p:cNvSpPr/>
          <p:nvPr/>
        </p:nvSpPr>
        <p:spPr bwMode="auto">
          <a:xfrm>
            <a:off x="8528680" y="4335762"/>
            <a:ext cx="2652633" cy="2289461"/>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06446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DE707-19F0-CF11-EF10-C11B8E213C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ADD469-1D78-AB8D-970E-1679F2BA8A69}"/>
              </a:ext>
            </a:extLst>
          </p:cNvPr>
          <p:cNvSpPr>
            <a:spLocks noGrp="1"/>
          </p:cNvSpPr>
          <p:nvPr>
            <p:ph type="title"/>
          </p:nvPr>
        </p:nvSpPr>
        <p:spPr/>
        <p:txBody>
          <a:bodyPr/>
          <a:lstStyle/>
          <a:p>
            <a:r>
              <a:rPr lang="nl-BE"/>
              <a:t>Van boomdiagram naar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41A44C07-4755-1E62-2BAF-7B38E99902F0}"/>
              </a:ext>
            </a:extLst>
          </p:cNvPr>
          <p:cNvSpPr>
            <a:spLocks noGrp="1"/>
          </p:cNvSpPr>
          <p:nvPr>
            <p:ph type="sldNum" sz="quarter" idx="10"/>
          </p:nvPr>
        </p:nvSpPr>
        <p:spPr/>
        <p:txBody>
          <a:bodyPr/>
          <a:lstStyle/>
          <a:p>
            <a:fld id="{E038E271-308C-2E46-A3EC-56326F9084CC}" type="slidenum">
              <a:rPr lang="nl-BE" smtClean="0"/>
              <a:pPr/>
              <a:t>18</a:t>
            </a:fld>
            <a:endParaRPr lang="nl-BE"/>
          </a:p>
        </p:txBody>
      </p:sp>
      <p:sp>
        <p:nvSpPr>
          <p:cNvPr id="4" name="Tijdelijke aanduiding voor inhoud 3">
            <a:extLst>
              <a:ext uri="{FF2B5EF4-FFF2-40B4-BE49-F238E27FC236}">
                <a16:creationId xmlns:a16="http://schemas.microsoft.com/office/drawing/2014/main" id="{C66CDE0D-DEDD-189E-C594-45163442EE42}"/>
              </a:ext>
            </a:extLst>
          </p:cNvPr>
          <p:cNvSpPr>
            <a:spLocks noGrp="1"/>
          </p:cNvSpPr>
          <p:nvPr>
            <p:ph idx="1"/>
          </p:nvPr>
        </p:nvSpPr>
        <p:spPr>
          <a:xfrm>
            <a:off x="623886" y="1577009"/>
            <a:ext cx="10236025" cy="4660279"/>
          </a:xfrm>
        </p:spPr>
        <p:txBody>
          <a:bodyPr/>
          <a:lstStyle/>
          <a:p>
            <a:r>
              <a:rPr lang="nl-BE"/>
              <a:t>Voorbeeld </a:t>
            </a:r>
            <a:r>
              <a:rPr lang="nl-BE" err="1">
                <a:solidFill>
                  <a:srgbClr val="FF0000"/>
                </a:solidFill>
              </a:rPr>
              <a:t>kansboom</a:t>
            </a:r>
            <a:r>
              <a:rPr lang="nl-BE"/>
              <a:t>: </a:t>
            </a:r>
          </a:p>
          <a:p>
            <a:pPr lvl="1"/>
            <a:r>
              <a:rPr lang="nl-BE"/>
              <a:t>Werknemers wonen dichtbij of veraf en kiezen voor één van de drie mobiliteitsformules</a:t>
            </a:r>
          </a:p>
          <a:p>
            <a:pPr lvl="1"/>
            <a:r>
              <a:rPr lang="nl-BE">
                <a:solidFill>
                  <a:srgbClr val="FF0000"/>
                </a:solidFill>
              </a:rPr>
              <a:t>Wat is de kans dat</a:t>
            </a:r>
          </a:p>
          <a:p>
            <a:pPr marL="1168382" lvl="2" indent="-457200">
              <a:spcBef>
                <a:spcPts val="0"/>
              </a:spcBef>
              <a:buFont typeface="+mj-lt"/>
              <a:buAutoNum type="arabicPeriod"/>
            </a:pPr>
            <a:r>
              <a:rPr lang="nl-BE" sz="1800"/>
              <a:t>de getrokken werknemer iemand is die voor formule 2 (</a:t>
            </a:r>
            <a:r>
              <a:rPr lang="nl-BE" sz="1800" err="1"/>
              <a:t>abon</a:t>
            </a:r>
            <a:r>
              <a:rPr lang="nl-BE" sz="1800"/>
              <a:t> Openbaar Vervoer) gekozen heeft? </a:t>
            </a:r>
          </a:p>
          <a:p>
            <a:pPr marL="1168382" lvl="2" indent="-457200">
              <a:spcBef>
                <a:spcPts val="0"/>
              </a:spcBef>
              <a:buFont typeface="+mj-lt"/>
              <a:buAutoNum type="arabicPeriod"/>
            </a:pPr>
            <a:r>
              <a:rPr lang="nl-BE" sz="1800"/>
              <a:t>de getrokken werknemer iemand is die dichtbij woont en voor formule 2 gekozen heeft?</a:t>
            </a:r>
          </a:p>
          <a:p>
            <a:pPr marL="1168382" lvl="2" indent="-457200">
              <a:spcBef>
                <a:spcPts val="0"/>
              </a:spcBef>
              <a:buFont typeface="+mj-lt"/>
              <a:buAutoNum type="arabicPeriod"/>
            </a:pPr>
            <a:r>
              <a:rPr lang="nl-BE" sz="1800"/>
              <a:t>een werknemer die voor formule 2 gekozen heeft dichtbij woont?</a:t>
            </a:r>
          </a:p>
          <a:p>
            <a:pPr marL="1168382" lvl="2" indent="-457200">
              <a:spcBef>
                <a:spcPts val="0"/>
              </a:spcBef>
              <a:buFont typeface="+mj-lt"/>
              <a:buAutoNum type="arabicPeriod"/>
            </a:pPr>
            <a:r>
              <a:rPr lang="nl-BE" sz="1800">
                <a:ea typeface="Times New Roman" panose="02020603050405020304" pitchFamily="18" charset="0"/>
              </a:rPr>
              <a:t>een werknemer veraf woont of voor formule 1 (Electrische Fiets) koos?</a:t>
            </a:r>
            <a:endParaRPr lang="nl-BE"/>
          </a:p>
          <a:p>
            <a:r>
              <a:rPr lang="nl-BE" err="1"/>
              <a:t>Kansboom</a:t>
            </a:r>
            <a:r>
              <a:rPr lang="nl-BE"/>
              <a:t> opstellen in stappen:</a:t>
            </a:r>
          </a:p>
          <a:p>
            <a:pPr marL="819140" lvl="1" indent="-457200">
              <a:spcBef>
                <a:spcPts val="0"/>
              </a:spcBef>
              <a:buFont typeface="+mj-lt"/>
              <a:buAutoNum type="arabicPeriod"/>
            </a:pPr>
            <a:r>
              <a:rPr lang="nl-BE"/>
              <a:t>Gegevens voorstellen in een boom</a:t>
            </a:r>
          </a:p>
          <a:p>
            <a:pPr marL="819140" lvl="1" indent="-457200">
              <a:spcBef>
                <a:spcPts val="0"/>
              </a:spcBef>
              <a:buFont typeface="+mj-lt"/>
              <a:buAutoNum type="arabicPeriod"/>
            </a:pPr>
            <a:r>
              <a:rPr lang="nl-BE"/>
              <a:t>Aantal werknemers dat dichtbij en veraf woont tellen                                      en hieruit totaal aantal bepalen. </a:t>
            </a:r>
          </a:p>
          <a:p>
            <a:pPr marL="819140" lvl="1" indent="-457200">
              <a:spcBef>
                <a:spcPts val="0"/>
              </a:spcBef>
              <a:buFont typeface="+mj-lt"/>
              <a:buAutoNum type="arabicPeriod"/>
            </a:pPr>
            <a:r>
              <a:rPr lang="nl-BE"/>
              <a:t>Kansen bepalen en bij takken en bladeren schrijven.</a:t>
            </a:r>
          </a:p>
          <a:p>
            <a:endParaRPr lang="nl-BE"/>
          </a:p>
        </p:txBody>
      </p:sp>
      <p:pic>
        <p:nvPicPr>
          <p:cNvPr id="6" name="Afbeelding 5">
            <a:extLst>
              <a:ext uri="{FF2B5EF4-FFF2-40B4-BE49-F238E27FC236}">
                <a16:creationId xmlns:a16="http://schemas.microsoft.com/office/drawing/2014/main" id="{3AB760C5-C39F-D69D-ED1A-AA16050A0B99}"/>
              </a:ext>
            </a:extLst>
          </p:cNvPr>
          <p:cNvPicPr>
            <a:picLocks noChangeAspect="1"/>
          </p:cNvPicPr>
          <p:nvPr/>
        </p:nvPicPr>
        <p:blipFill>
          <a:blip r:embed="rId3"/>
          <a:stretch>
            <a:fillRect/>
          </a:stretch>
        </p:blipFill>
        <p:spPr>
          <a:xfrm>
            <a:off x="6044374" y="4549923"/>
            <a:ext cx="6015338" cy="2213304"/>
          </a:xfrm>
          <a:prstGeom prst="rect">
            <a:avLst/>
          </a:prstGeom>
        </p:spPr>
      </p:pic>
      <p:sp>
        <p:nvSpPr>
          <p:cNvPr id="9" name="Rechthoek 8">
            <a:extLst>
              <a:ext uri="{FF2B5EF4-FFF2-40B4-BE49-F238E27FC236}">
                <a16:creationId xmlns:a16="http://schemas.microsoft.com/office/drawing/2014/main" id="{B5208DE5-482F-849E-75DC-B09384A23930}"/>
              </a:ext>
            </a:extLst>
          </p:cNvPr>
          <p:cNvSpPr/>
          <p:nvPr/>
        </p:nvSpPr>
        <p:spPr bwMode="auto">
          <a:xfrm>
            <a:off x="9431866" y="4831602"/>
            <a:ext cx="2409731" cy="1933390"/>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10" name="Rechthoek 9">
                <a:extLst>
                  <a:ext uri="{FF2B5EF4-FFF2-40B4-BE49-F238E27FC236}">
                    <a16:creationId xmlns:a16="http://schemas.microsoft.com/office/drawing/2014/main" id="{D593D8EE-6C04-6029-1FB2-1E5EE9C00E3C}"/>
                  </a:ext>
                </a:extLst>
              </p:cNvPr>
              <p:cNvSpPr/>
              <p:nvPr/>
            </p:nvSpPr>
            <p:spPr bwMode="auto">
              <a:xfrm>
                <a:off x="9431866" y="4802486"/>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40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400"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0,375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0,375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400">
                  <a:solidFill>
                    <a:srgbClr val="00050C"/>
                  </a:solidFill>
                  <a:latin typeface="Verdana" charset="0"/>
                  <a:ea typeface="Verdana Regular" charset="0"/>
                  <a:cs typeface="Verdana Regular" charset="0"/>
                  <a:sym typeface="Securitas Sans Light" charset="0"/>
                </a:endParaRPr>
              </a:p>
            </p:txBody>
          </p:sp>
        </mc:Choice>
        <mc:Fallback xmlns="">
          <p:sp>
            <p:nvSpPr>
              <p:cNvPr id="10" name="Rechthoek 9">
                <a:extLst>
                  <a:ext uri="{FF2B5EF4-FFF2-40B4-BE49-F238E27FC236}">
                    <a16:creationId xmlns:a16="http://schemas.microsoft.com/office/drawing/2014/main" id="{D593D8EE-6C04-6029-1FB2-1E5EE9C00E3C}"/>
                  </a:ext>
                </a:extLst>
              </p:cNvPr>
              <p:cNvSpPr>
                <a:spLocks noRot="1" noChangeAspect="1" noMove="1" noResize="1" noEditPoints="1" noAdjustHandles="1" noChangeArrowheads="1" noChangeShapeType="1" noTextEdit="1"/>
              </p:cNvSpPr>
              <p:nvPr/>
            </p:nvSpPr>
            <p:spPr bwMode="auto">
              <a:xfrm>
                <a:off x="9431866" y="4802486"/>
                <a:ext cx="2471906" cy="1991621"/>
              </a:xfrm>
              <a:prstGeom prst="rect">
                <a:avLst/>
              </a:prstGeom>
              <a:blipFill>
                <a:blip r:embed="rId4"/>
                <a:stretch>
                  <a:fillRect t="-306"/>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12" name="Rechthoek 11">
            <a:extLst>
              <a:ext uri="{FF2B5EF4-FFF2-40B4-BE49-F238E27FC236}">
                <a16:creationId xmlns:a16="http://schemas.microsoft.com/office/drawing/2014/main" id="{1A5072A3-2691-7E9E-F6D0-A4236E8EC4A6}"/>
              </a:ext>
            </a:extLst>
          </p:cNvPr>
          <p:cNvSpPr/>
          <p:nvPr/>
        </p:nvSpPr>
        <p:spPr bwMode="auto">
          <a:xfrm>
            <a:off x="9534710" y="4797170"/>
            <a:ext cx="2520000" cy="1872696"/>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5" name="Rechthoek 14">
            <a:extLst>
              <a:ext uri="{FF2B5EF4-FFF2-40B4-BE49-F238E27FC236}">
                <a16:creationId xmlns:a16="http://schemas.microsoft.com/office/drawing/2014/main" id="{4DE81083-44A6-CE35-7712-0BECEB3FB1C5}"/>
              </a:ext>
            </a:extLst>
          </p:cNvPr>
          <p:cNvSpPr/>
          <p:nvPr/>
        </p:nvSpPr>
        <p:spPr bwMode="auto">
          <a:xfrm>
            <a:off x="6973477" y="5355133"/>
            <a:ext cx="774859" cy="167362"/>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6" name="Rechthoek 15">
            <a:extLst>
              <a:ext uri="{FF2B5EF4-FFF2-40B4-BE49-F238E27FC236}">
                <a16:creationId xmlns:a16="http://schemas.microsoft.com/office/drawing/2014/main" id="{2D6C4F4D-2C03-C1FC-D1BB-C1F74BF4F443}"/>
              </a:ext>
            </a:extLst>
          </p:cNvPr>
          <p:cNvSpPr/>
          <p:nvPr/>
        </p:nvSpPr>
        <p:spPr bwMode="auto">
          <a:xfrm>
            <a:off x="6926690" y="6360154"/>
            <a:ext cx="821646" cy="309712"/>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7" name="Tekstvak 16">
            <a:extLst>
              <a:ext uri="{FF2B5EF4-FFF2-40B4-BE49-F238E27FC236}">
                <a16:creationId xmlns:a16="http://schemas.microsoft.com/office/drawing/2014/main" id="{47E84B62-0EEC-C3B5-C628-F06B7C7CEF67}"/>
              </a:ext>
            </a:extLst>
          </p:cNvPr>
          <p:cNvSpPr txBox="1"/>
          <p:nvPr/>
        </p:nvSpPr>
        <p:spPr>
          <a:xfrm>
            <a:off x="6200347" y="4558909"/>
            <a:ext cx="1248490" cy="246221"/>
          </a:xfrm>
          <a:prstGeom prst="rect">
            <a:avLst/>
          </a:prstGeom>
          <a:noFill/>
        </p:spPr>
        <p:txBody>
          <a:bodyPr wrap="square">
            <a:spAutoFit/>
          </a:bodyPr>
          <a:lstStyle/>
          <a:p>
            <a:r>
              <a:rPr lang="nl-BE" sz="1000"/>
              <a:t>Legende: </a:t>
            </a:r>
          </a:p>
        </p:txBody>
      </p:sp>
    </p:spTree>
    <p:extLst>
      <p:ext uri="{BB962C8B-B14F-4D97-AF65-F5344CB8AC3E}">
        <p14:creationId xmlns:p14="http://schemas.microsoft.com/office/powerpoint/2010/main" val="13823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Van boomdiagram naar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19</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a:xfrm>
            <a:off x="623886" y="1577009"/>
            <a:ext cx="11285097" cy="4660279"/>
          </a:xfrm>
        </p:spPr>
        <p:txBody>
          <a:bodyPr vert="horz" wrap="square" lIns="0" tIns="0" rIns="0" bIns="0" rtlCol="0" anchor="t">
            <a:noAutofit/>
          </a:bodyPr>
          <a:lstStyle/>
          <a:p>
            <a:pPr marL="274320" indent="-274320"/>
            <a:r>
              <a:rPr lang="nl-BE">
                <a:ea typeface="Verdana"/>
                <a:cs typeface="Calibri"/>
              </a:rPr>
              <a:t>Voorbeeld </a:t>
            </a:r>
            <a:r>
              <a:rPr lang="nl-BE" err="1">
                <a:solidFill>
                  <a:srgbClr val="FF0000"/>
                </a:solidFill>
                <a:ea typeface="Verdana"/>
                <a:cs typeface="Calibri"/>
              </a:rPr>
              <a:t>kansboom</a:t>
            </a:r>
            <a:r>
              <a:rPr lang="nl-BE">
                <a:ea typeface="Verdana"/>
                <a:cs typeface="Calibri"/>
              </a:rPr>
              <a:t>: </a:t>
            </a:r>
          </a:p>
          <a:p>
            <a:pPr marL="740410" lvl="1" indent="-378460"/>
            <a:r>
              <a:rPr lang="nl-BE">
                <a:ea typeface="Verdana"/>
                <a:cs typeface="Calibri Light"/>
              </a:rPr>
              <a:t>Werknemers wonen dichtbij of veraf en kiezen voor één van de drie mobiliteitsformules</a:t>
            </a:r>
          </a:p>
          <a:p>
            <a:pPr marL="740410" lvl="1" indent="-378460"/>
            <a:r>
              <a:rPr lang="nl-BE">
                <a:solidFill>
                  <a:srgbClr val="FF0000"/>
                </a:solidFill>
                <a:ea typeface="Verdana"/>
                <a:cs typeface="Calibri Light"/>
              </a:rPr>
              <a:t>Wat is de kans dat</a:t>
            </a:r>
          </a:p>
          <a:p>
            <a:pPr marL="1167765" lvl="2" indent="-457200">
              <a:spcBef>
                <a:spcPts val="0"/>
              </a:spcBef>
              <a:buFont typeface="+mj-lt"/>
              <a:buAutoNum type="arabicPeriod"/>
            </a:pPr>
            <a:r>
              <a:rPr lang="nl-BE" sz="1800">
                <a:ea typeface="Verdana"/>
              </a:rPr>
              <a:t>de getrokken werknemer iemand is die voor formule 2 (</a:t>
            </a:r>
            <a:r>
              <a:rPr lang="nl-BE" sz="1800" err="1">
                <a:ea typeface="Verdana"/>
              </a:rPr>
              <a:t>abon</a:t>
            </a:r>
            <a:r>
              <a:rPr lang="nl-BE" sz="1800">
                <a:ea typeface="Verdana"/>
              </a:rPr>
              <a:t> Openbaar Vervoer) gekozen heeft?</a:t>
            </a:r>
          </a:p>
          <a:p>
            <a:pPr marL="1167765" lvl="2" indent="-457200">
              <a:spcBef>
                <a:spcPts val="0"/>
              </a:spcBef>
              <a:buFont typeface="+mj-lt"/>
              <a:buAutoNum type="arabicPeriod"/>
            </a:pPr>
            <a:r>
              <a:rPr lang="nl-BE" sz="1800">
                <a:ea typeface="Verdana"/>
              </a:rPr>
              <a:t>de getrokken werknemer iemand is die dichtbij woont en voor formule 2 gekozen heeft?</a:t>
            </a:r>
          </a:p>
          <a:p>
            <a:pPr marL="1167765" lvl="2" indent="-457200">
              <a:spcBef>
                <a:spcPts val="0"/>
              </a:spcBef>
              <a:buFont typeface="+mj-lt"/>
              <a:buAutoNum type="arabicPeriod"/>
            </a:pPr>
            <a:r>
              <a:rPr lang="nl-BE" sz="1800">
                <a:ea typeface="Verdana"/>
              </a:rPr>
              <a:t>een werknemer die voor formule 2 gekozen heeft dichtbij woont?</a:t>
            </a:r>
          </a:p>
          <a:p>
            <a:pPr marL="1167765" lvl="2" indent="-457200">
              <a:spcBef>
                <a:spcPts val="0"/>
              </a:spcBef>
              <a:buFont typeface="+mj-lt"/>
              <a:buAutoNum type="arabicPeriod"/>
            </a:pPr>
            <a:r>
              <a:rPr lang="nl-BE" sz="1800">
                <a:ea typeface="Times New Roman" panose="02020603050405020304" pitchFamily="18" charset="0"/>
              </a:rPr>
              <a:t>een werknemer veraf woont of voor formule 1 (Elektrische Fiets) koos?</a:t>
            </a:r>
            <a:endParaRPr lang="nl-BE"/>
          </a:p>
          <a:p>
            <a:pPr marL="274320" indent="-274320"/>
            <a:r>
              <a:rPr lang="nl-BE">
                <a:ea typeface="Verdana"/>
                <a:cs typeface="Calibri"/>
              </a:rPr>
              <a:t>Oplossingen</a:t>
            </a:r>
          </a:p>
          <a:p>
            <a:pPr marL="274320" indent="-274320"/>
            <a:endParaRPr lang="nl-BE"/>
          </a:p>
        </p:txBody>
      </p:sp>
      <p:pic>
        <p:nvPicPr>
          <p:cNvPr id="6" name="Afbeelding 5">
            <a:extLst>
              <a:ext uri="{FF2B5EF4-FFF2-40B4-BE49-F238E27FC236}">
                <a16:creationId xmlns:a16="http://schemas.microsoft.com/office/drawing/2014/main" id="{E9AE9E27-2FCF-2E74-8A1D-ABF6E3EF08DB}"/>
              </a:ext>
            </a:extLst>
          </p:cNvPr>
          <p:cNvPicPr>
            <a:picLocks noChangeAspect="1"/>
          </p:cNvPicPr>
          <p:nvPr/>
        </p:nvPicPr>
        <p:blipFill>
          <a:blip r:embed="rId3"/>
          <a:stretch>
            <a:fillRect/>
          </a:stretch>
        </p:blipFill>
        <p:spPr>
          <a:xfrm>
            <a:off x="5915824" y="4490994"/>
            <a:ext cx="6015338" cy="2213304"/>
          </a:xfrm>
          <a:prstGeom prst="rect">
            <a:avLst/>
          </a:prstGeom>
        </p:spPr>
      </p:pic>
      <mc:AlternateContent xmlns:mc="http://schemas.openxmlformats.org/markup-compatibility/2006" xmlns:a14="http://schemas.microsoft.com/office/drawing/2010/main">
        <mc:Choice Requires="a14">
          <p:sp>
            <p:nvSpPr>
              <p:cNvPr id="7" name="Rechthoek 6">
                <a:extLst>
                  <a:ext uri="{FF2B5EF4-FFF2-40B4-BE49-F238E27FC236}">
                    <a16:creationId xmlns:a16="http://schemas.microsoft.com/office/drawing/2014/main" id="{8DC3D45E-4E60-6988-AC4D-D790A17531E4}"/>
                  </a:ext>
                </a:extLst>
              </p:cNvPr>
              <p:cNvSpPr/>
              <p:nvPr/>
            </p:nvSpPr>
            <p:spPr bwMode="auto">
              <a:xfrm>
                <a:off x="9376798" y="4712677"/>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7" name="Rechthoek 6">
                <a:extLst>
                  <a:ext uri="{FF2B5EF4-FFF2-40B4-BE49-F238E27FC236}">
                    <a16:creationId xmlns:a16="http://schemas.microsoft.com/office/drawing/2014/main" id="{8DC3D45E-4E60-6988-AC4D-D790A17531E4}"/>
                  </a:ext>
                </a:extLst>
              </p:cNvPr>
              <p:cNvSpPr>
                <a:spLocks noRot="1" noChangeAspect="1" noMove="1" noResize="1" noEditPoints="1" noAdjustHandles="1" noChangeArrowheads="1" noChangeShapeType="1" noTextEdit="1"/>
              </p:cNvSpPr>
              <p:nvPr/>
            </p:nvSpPr>
            <p:spPr bwMode="auto">
              <a:xfrm>
                <a:off x="9376798" y="4712677"/>
                <a:ext cx="2471906" cy="1991621"/>
              </a:xfrm>
              <a:prstGeom prst="rect">
                <a:avLst/>
              </a:prstGeom>
              <a:blipFill>
                <a:blip r:embed="rId4"/>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hthoek 7">
                <a:extLst>
                  <a:ext uri="{FF2B5EF4-FFF2-40B4-BE49-F238E27FC236}">
                    <a16:creationId xmlns:a16="http://schemas.microsoft.com/office/drawing/2014/main" id="{403A2BAC-66F1-CEF7-5F6D-4C8B4F3C54A8}"/>
                  </a:ext>
                </a:extLst>
              </p:cNvPr>
              <p:cNvSpPr/>
              <p:nvPr/>
            </p:nvSpPr>
            <p:spPr bwMode="auto">
              <a:xfrm>
                <a:off x="9376798" y="4722302"/>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8" name="Rechthoek 7">
                <a:extLst>
                  <a:ext uri="{FF2B5EF4-FFF2-40B4-BE49-F238E27FC236}">
                    <a16:creationId xmlns:a16="http://schemas.microsoft.com/office/drawing/2014/main" id="{403A2BAC-66F1-CEF7-5F6D-4C8B4F3C54A8}"/>
                  </a:ext>
                </a:extLst>
              </p:cNvPr>
              <p:cNvSpPr>
                <a:spLocks noRot="1" noChangeAspect="1" noMove="1" noResize="1" noEditPoints="1" noAdjustHandles="1" noChangeArrowheads="1" noChangeShapeType="1" noTextEdit="1"/>
              </p:cNvSpPr>
              <p:nvPr/>
            </p:nvSpPr>
            <p:spPr bwMode="auto">
              <a:xfrm>
                <a:off x="9376798" y="4722302"/>
                <a:ext cx="2471906" cy="1991621"/>
              </a:xfrm>
              <a:prstGeom prst="rect">
                <a:avLst/>
              </a:prstGeom>
              <a:blipFill>
                <a:blip r:embed="rId5"/>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hthoek 10">
                <a:extLst>
                  <a:ext uri="{FF2B5EF4-FFF2-40B4-BE49-F238E27FC236}">
                    <a16:creationId xmlns:a16="http://schemas.microsoft.com/office/drawing/2014/main" id="{FDBE2CB2-F32A-0660-D802-7896E7F7990E}"/>
                  </a:ext>
                </a:extLst>
              </p:cNvPr>
              <p:cNvSpPr/>
              <p:nvPr/>
            </p:nvSpPr>
            <p:spPr bwMode="auto">
              <a:xfrm>
                <a:off x="9376798" y="4731927"/>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11" name="Rechthoek 10">
                <a:extLst>
                  <a:ext uri="{FF2B5EF4-FFF2-40B4-BE49-F238E27FC236}">
                    <a16:creationId xmlns:a16="http://schemas.microsoft.com/office/drawing/2014/main" id="{FDBE2CB2-F32A-0660-D802-7896E7F7990E}"/>
                  </a:ext>
                </a:extLst>
              </p:cNvPr>
              <p:cNvSpPr>
                <a:spLocks noRot="1" noChangeAspect="1" noMove="1" noResize="1" noEditPoints="1" noAdjustHandles="1" noChangeArrowheads="1" noChangeShapeType="1" noTextEdit="1"/>
              </p:cNvSpPr>
              <p:nvPr/>
            </p:nvSpPr>
            <p:spPr bwMode="auto">
              <a:xfrm>
                <a:off x="9376798" y="4731927"/>
                <a:ext cx="2471906" cy="1991621"/>
              </a:xfrm>
              <a:prstGeom prst="rect">
                <a:avLst/>
              </a:prstGeom>
              <a:blipFill>
                <a:blip r:embed="rId6"/>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hthoek 8">
                <a:extLst>
                  <a:ext uri="{FF2B5EF4-FFF2-40B4-BE49-F238E27FC236}">
                    <a16:creationId xmlns:a16="http://schemas.microsoft.com/office/drawing/2014/main" id="{A0834D2F-92FA-8F9A-FEA2-BA4192F9954A}"/>
                  </a:ext>
                </a:extLst>
              </p:cNvPr>
              <p:cNvSpPr/>
              <p:nvPr/>
            </p:nvSpPr>
            <p:spPr bwMode="auto">
              <a:xfrm>
                <a:off x="9406938" y="4703052"/>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9" name="Rechthoek 8">
                <a:extLst>
                  <a:ext uri="{FF2B5EF4-FFF2-40B4-BE49-F238E27FC236}">
                    <a16:creationId xmlns:a16="http://schemas.microsoft.com/office/drawing/2014/main" id="{A0834D2F-92FA-8F9A-FEA2-BA4192F9954A}"/>
                  </a:ext>
                </a:extLst>
              </p:cNvPr>
              <p:cNvSpPr>
                <a:spLocks noRot="1" noChangeAspect="1" noMove="1" noResize="1" noEditPoints="1" noAdjustHandles="1" noChangeArrowheads="1" noChangeShapeType="1" noTextEdit="1"/>
              </p:cNvSpPr>
              <p:nvPr/>
            </p:nvSpPr>
            <p:spPr bwMode="auto">
              <a:xfrm>
                <a:off x="9406938" y="4703052"/>
                <a:ext cx="2471906" cy="1991621"/>
              </a:xfrm>
              <a:prstGeom prst="rect">
                <a:avLst/>
              </a:prstGeom>
              <a:blipFill>
                <a:blip r:embed="rId7"/>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hthoek 9">
                <a:extLst>
                  <a:ext uri="{FF2B5EF4-FFF2-40B4-BE49-F238E27FC236}">
                    <a16:creationId xmlns:a16="http://schemas.microsoft.com/office/drawing/2014/main" id="{EA1E3566-0B23-8586-6DC6-98B96CA9A570}"/>
                  </a:ext>
                </a:extLst>
              </p:cNvPr>
              <p:cNvSpPr/>
              <p:nvPr/>
            </p:nvSpPr>
            <p:spPr bwMode="auto">
              <a:xfrm>
                <a:off x="9418027" y="4731927"/>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Verdana Regular" charset="0"/>
                          <a:cs typeface="Verdana Regular" charset="0"/>
                          <a:sym typeface="Securitas Sans Light" charset="0"/>
                        </a:rPr>
                        <m:t>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solidFill>
                    <a:schemeClr val="accent6"/>
                  </a:solidFill>
                  <a:latin typeface="Verdana" charset="0"/>
                  <a:ea typeface="Verdana Regular" charset="0"/>
                  <a:cs typeface="Verdana Regular" charset="0"/>
                  <a:sym typeface="Securitas Sans Light" charset="0"/>
                </a:endParaRPr>
              </a:p>
            </p:txBody>
          </p:sp>
        </mc:Choice>
        <mc:Fallback xmlns="">
          <p:sp>
            <p:nvSpPr>
              <p:cNvPr id="10" name="Rechthoek 9">
                <a:extLst>
                  <a:ext uri="{FF2B5EF4-FFF2-40B4-BE49-F238E27FC236}">
                    <a16:creationId xmlns:a16="http://schemas.microsoft.com/office/drawing/2014/main" id="{EA1E3566-0B23-8586-6DC6-98B96CA9A570}"/>
                  </a:ext>
                </a:extLst>
              </p:cNvPr>
              <p:cNvSpPr>
                <a:spLocks noRot="1" noChangeAspect="1" noMove="1" noResize="1" noEditPoints="1" noAdjustHandles="1" noChangeArrowheads="1" noChangeShapeType="1" noTextEdit="1"/>
              </p:cNvSpPr>
              <p:nvPr/>
            </p:nvSpPr>
            <p:spPr bwMode="auto">
              <a:xfrm>
                <a:off x="9418027" y="4731927"/>
                <a:ext cx="2471906" cy="1991621"/>
              </a:xfrm>
              <a:prstGeom prst="rect">
                <a:avLst/>
              </a:prstGeom>
              <a:blipFill>
                <a:blip r:embed="rId8"/>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13" name="Rechthoek 12">
            <a:extLst>
              <a:ext uri="{FF2B5EF4-FFF2-40B4-BE49-F238E27FC236}">
                <a16:creationId xmlns:a16="http://schemas.microsoft.com/office/drawing/2014/main" id="{F8198385-0A3F-34EB-99AE-70539895D5AE}"/>
              </a:ext>
            </a:extLst>
          </p:cNvPr>
          <p:cNvSpPr/>
          <p:nvPr/>
        </p:nvSpPr>
        <p:spPr bwMode="auto">
          <a:xfrm>
            <a:off x="6266434" y="5823517"/>
            <a:ext cx="576000" cy="335941"/>
          </a:xfrm>
          <a:prstGeom prst="rect">
            <a:avLst/>
          </a:prstGeom>
          <a:noFill/>
          <a:ln w="57150">
            <a:solidFill>
              <a:srgbClr val="92D05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5" name="Rechthoek 4">
                <a:extLst>
                  <a:ext uri="{FF2B5EF4-FFF2-40B4-BE49-F238E27FC236}">
                    <a16:creationId xmlns:a16="http://schemas.microsoft.com/office/drawing/2014/main" id="{8FD370B5-072D-31C7-CF31-54DD0D7B36CA}"/>
                  </a:ext>
                </a:extLst>
              </p:cNvPr>
              <p:cNvSpPr/>
              <p:nvPr/>
            </p:nvSpPr>
            <p:spPr bwMode="auto">
              <a:xfrm>
                <a:off x="2785885" y="4404125"/>
                <a:ext cx="2886149" cy="1836000"/>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marL="342900" indent="-342900">
                  <a:spcBef>
                    <a:spcPts val="400"/>
                  </a:spcBef>
                  <a:spcAft>
                    <a:spcPts val="600"/>
                  </a:spcAft>
                  <a:buFont typeface="+mj-lt"/>
                  <a:buAutoNum type="arabicPeriod"/>
                </a:pPr>
                <a:r>
                  <a:rPr lang="nl-BE" sz="1600" b="0">
                    <a:solidFill>
                      <a:srgbClr val="00050C"/>
                    </a:solidFill>
                    <a:sym typeface="Securitas Sans Light" charset="0"/>
                  </a:rPr>
                  <a:t> </a:t>
                </a:r>
                <a14:m>
                  <m:oMath xmlns:m="http://schemas.openxmlformats.org/officeDocument/2006/math">
                    <m:r>
                      <a:rPr lang="nl-BE" sz="1600" b="0" i="1" dirty="0" smtClean="0">
                        <a:solidFill>
                          <a:srgbClr val="00050C"/>
                        </a:solidFill>
                        <a:latin typeface="Cambria Math" panose="02040503050406030204" pitchFamily="18" charset="0"/>
                        <a:sym typeface="Securitas Sans Light" charset="0"/>
                      </a:rPr>
                      <m:t>0,1+0,15=0,25</m:t>
                    </m:r>
                  </m:oMath>
                </a14:m>
                <a:endParaRPr lang="nl-BE" sz="1600" b="0" i="1">
                  <a:solidFill>
                    <a:srgbClr val="00050C"/>
                  </a:solidFill>
                  <a:latin typeface="Cambria Math" panose="02040503050406030204" pitchFamily="18"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1</m:t>
                    </m:r>
                  </m:oMath>
                </a14:m>
                <a:endParaRPr lang="nl-BE" sz="1600">
                  <a:solidFill>
                    <a:srgbClr val="00050C"/>
                  </a:solidFill>
                  <a:latin typeface="Verdana" charset="0"/>
                  <a:ea typeface="Verdana Regular" charset="0"/>
                  <a:cs typeface="Verdana Regular"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b="0" i="0" dirty="0" smtClean="0">
                        <a:solidFill>
                          <a:srgbClr val="00050C"/>
                        </a:solidFill>
                        <a:latin typeface="Cambria Math" panose="02040503050406030204" pitchFamily="18" charset="0"/>
                        <a:sym typeface="Securitas Sans Light" charset="0"/>
                      </a:rPr>
                      <m:t>?=</m:t>
                    </m:r>
                    <m:f>
                      <m:fPr>
                        <m:ctrlPr>
                          <a:rPr lang="nl-BE" sz="1600" i="1" dirty="0">
                            <a:solidFill>
                              <a:srgbClr val="00050C"/>
                            </a:solidFill>
                            <a:latin typeface="Cambria Math" panose="02040503050406030204" pitchFamily="18" charset="0"/>
                            <a:sym typeface="Securitas Sans Light" charset="0"/>
                          </a:rPr>
                        </m:ctrlPr>
                      </m:fPr>
                      <m:num>
                        <m:r>
                          <a:rPr lang="nl-BE" sz="1600" b="0" i="1" dirty="0" smtClean="0">
                            <a:solidFill>
                              <a:srgbClr val="00050C"/>
                            </a:solidFill>
                            <a:latin typeface="Cambria Math" panose="02040503050406030204" pitchFamily="18" charset="0"/>
                            <a:sym typeface="Securitas Sans Light" charset="0"/>
                          </a:rPr>
                          <m:t>0,1</m:t>
                        </m:r>
                      </m:num>
                      <m:den>
                        <m:r>
                          <a:rPr lang="nl-BE" sz="1600" i="1" dirty="0">
                            <a:solidFill>
                              <a:srgbClr val="00050C"/>
                            </a:solidFill>
                            <a:latin typeface="Cambria Math" panose="02040503050406030204" pitchFamily="18" charset="0"/>
                            <a:sym typeface="Securitas Sans Light" charset="0"/>
                          </a:rPr>
                          <m:t>0,1+0,15</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4</m:t>
                    </m:r>
                  </m:oMath>
                </a14:m>
                <a:endParaRPr lang="nl-BE" sz="1600" b="0">
                  <a:solidFill>
                    <a:srgbClr val="00050C"/>
                  </a:solidFill>
                  <a:latin typeface="Verdana"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b="0" i="0" dirty="0" smtClean="0">
                        <a:solidFill>
                          <a:srgbClr val="00050C"/>
                        </a:solidFill>
                        <a:latin typeface="Cambria Math" panose="02040503050406030204" pitchFamily="18" charset="0"/>
                        <a:sym typeface="Securitas Sans Light" charset="0"/>
                      </a:rPr>
                      <m:t>0,375+0,45</m:t>
                    </m:r>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8</m:t>
                    </m:r>
                    <m:r>
                      <a:rPr lang="nl-BE" sz="1600" i="1" dirty="0">
                        <a:solidFill>
                          <a:srgbClr val="00050C"/>
                        </a:solidFill>
                        <a:latin typeface="Cambria Math" panose="02040503050406030204" pitchFamily="18" charset="0"/>
                        <a:sym typeface="Securitas Sans Light" charset="0"/>
                      </a:rPr>
                      <m:t>25</m:t>
                    </m:r>
                  </m:oMath>
                </a14:m>
                <a:endParaRPr lang="nl-BE" sz="1600">
                  <a:solidFill>
                    <a:srgbClr val="00050C"/>
                  </a:solidFill>
                  <a:latin typeface="Verdana" charset="0"/>
                  <a:ea typeface="Verdana Regular" charset="0"/>
                  <a:cs typeface="Verdana Regular" charset="0"/>
                  <a:sym typeface="Securitas Sans Light" charset="0"/>
                </a:endParaRPr>
              </a:p>
            </p:txBody>
          </p:sp>
        </mc:Choice>
        <mc:Fallback xmlns="">
          <p:sp>
            <p:nvSpPr>
              <p:cNvPr id="5" name="Rechthoek 4">
                <a:extLst>
                  <a:ext uri="{FF2B5EF4-FFF2-40B4-BE49-F238E27FC236}">
                    <a16:creationId xmlns:a16="http://schemas.microsoft.com/office/drawing/2014/main" id="{8FD370B5-072D-31C7-CF31-54DD0D7B36CA}"/>
                  </a:ext>
                </a:extLst>
              </p:cNvPr>
              <p:cNvSpPr>
                <a:spLocks noRot="1" noChangeAspect="1" noMove="1" noResize="1" noEditPoints="1" noAdjustHandles="1" noChangeArrowheads="1" noChangeShapeType="1" noTextEdit="1"/>
              </p:cNvSpPr>
              <p:nvPr/>
            </p:nvSpPr>
            <p:spPr bwMode="auto">
              <a:xfrm>
                <a:off x="2785885" y="4404125"/>
                <a:ext cx="2886149" cy="1836000"/>
              </a:xfrm>
              <a:prstGeom prst="rect">
                <a:avLst/>
              </a:prstGeom>
              <a:blipFill>
                <a:blip r:embed="rId9"/>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14" name="Rechthoek 13">
            <a:extLst>
              <a:ext uri="{FF2B5EF4-FFF2-40B4-BE49-F238E27FC236}">
                <a16:creationId xmlns:a16="http://schemas.microsoft.com/office/drawing/2014/main" id="{6982235B-B047-258F-E4B8-4610FD6ABFC2}"/>
              </a:ext>
            </a:extLst>
          </p:cNvPr>
          <p:cNvSpPr/>
          <p:nvPr/>
        </p:nvSpPr>
        <p:spPr bwMode="auto">
          <a:xfrm>
            <a:off x="6923544" y="5113845"/>
            <a:ext cx="720000" cy="360000"/>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5" name="Rechthoek 14">
            <a:extLst>
              <a:ext uri="{FF2B5EF4-FFF2-40B4-BE49-F238E27FC236}">
                <a16:creationId xmlns:a16="http://schemas.microsoft.com/office/drawing/2014/main" id="{B3107F20-7225-BEEB-DE86-7A377F0EA553}"/>
              </a:ext>
            </a:extLst>
          </p:cNvPr>
          <p:cNvSpPr/>
          <p:nvPr/>
        </p:nvSpPr>
        <p:spPr bwMode="auto">
          <a:xfrm>
            <a:off x="6912254" y="6193325"/>
            <a:ext cx="720000" cy="28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6" name="Rechthoek 15">
            <a:extLst>
              <a:ext uri="{FF2B5EF4-FFF2-40B4-BE49-F238E27FC236}">
                <a16:creationId xmlns:a16="http://schemas.microsoft.com/office/drawing/2014/main" id="{C9BA4B49-2752-315A-D335-4036C7630DAE}"/>
              </a:ext>
            </a:extLst>
          </p:cNvPr>
          <p:cNvSpPr/>
          <p:nvPr/>
        </p:nvSpPr>
        <p:spPr bwMode="auto">
          <a:xfrm flipV="1">
            <a:off x="6016977" y="5596710"/>
            <a:ext cx="338667" cy="180000"/>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7" name="Rechthoek 16">
            <a:extLst>
              <a:ext uri="{FF2B5EF4-FFF2-40B4-BE49-F238E27FC236}">
                <a16:creationId xmlns:a16="http://schemas.microsoft.com/office/drawing/2014/main" id="{378ECF35-D1D2-0A04-30D7-A67E40725B83}"/>
              </a:ext>
            </a:extLst>
          </p:cNvPr>
          <p:cNvSpPr/>
          <p:nvPr/>
        </p:nvSpPr>
        <p:spPr bwMode="auto">
          <a:xfrm>
            <a:off x="7100868" y="6167478"/>
            <a:ext cx="392350" cy="28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8" name="Rechthoek 17">
            <a:extLst>
              <a:ext uri="{FF2B5EF4-FFF2-40B4-BE49-F238E27FC236}">
                <a16:creationId xmlns:a16="http://schemas.microsoft.com/office/drawing/2014/main" id="{CDF6B8A7-834F-3D4B-D701-5AED5DB0289C}"/>
              </a:ext>
            </a:extLst>
          </p:cNvPr>
          <p:cNvSpPr/>
          <p:nvPr/>
        </p:nvSpPr>
        <p:spPr bwMode="auto">
          <a:xfrm>
            <a:off x="5856875" y="4471744"/>
            <a:ext cx="5831727" cy="216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0" name="Rechthoek 19">
            <a:extLst>
              <a:ext uri="{FF2B5EF4-FFF2-40B4-BE49-F238E27FC236}">
                <a16:creationId xmlns:a16="http://schemas.microsoft.com/office/drawing/2014/main" id="{82DC9DFE-6429-A7D7-95EA-D2566A7DE186}"/>
              </a:ext>
            </a:extLst>
          </p:cNvPr>
          <p:cNvSpPr/>
          <p:nvPr/>
        </p:nvSpPr>
        <p:spPr bwMode="auto">
          <a:xfrm>
            <a:off x="2892967" y="4512931"/>
            <a:ext cx="2520000" cy="1725776"/>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17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9" grpId="0" animBg="1"/>
      <p:bldP spid="9" grpId="1" animBg="1"/>
      <p:bldP spid="10" grpId="0" animBg="1"/>
      <p:bldP spid="13" grpId="0" animBg="1"/>
      <p:bldP spid="14" grpId="0" animBg="1"/>
      <p:bldP spid="15" grpId="0" animBg="1"/>
      <p:bldP spid="17" grpId="0"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9C6E-45F6-EC47-9E62-697FE893C136}"/>
              </a:ext>
            </a:extLst>
          </p:cNvPr>
          <p:cNvSpPr>
            <a:spLocks noGrp="1"/>
          </p:cNvSpPr>
          <p:nvPr>
            <p:ph type="title"/>
          </p:nvPr>
        </p:nvSpPr>
        <p:spPr/>
        <p:txBody>
          <a:bodyPr/>
          <a:lstStyle/>
          <a:p>
            <a:r>
              <a:rPr lang="nl-BE" dirty="0"/>
              <a:t>Inleiding</a:t>
            </a:r>
            <a:endParaRPr lang="en-BE"/>
          </a:p>
        </p:txBody>
      </p:sp>
      <p:sp>
        <p:nvSpPr>
          <p:cNvPr id="3" name="Text Placeholder 2">
            <a:extLst>
              <a:ext uri="{FF2B5EF4-FFF2-40B4-BE49-F238E27FC236}">
                <a16:creationId xmlns:a16="http://schemas.microsoft.com/office/drawing/2014/main" id="{AB02AE85-0D8F-2941-B863-417E24478159}"/>
              </a:ext>
            </a:extLst>
          </p:cNvPr>
          <p:cNvSpPr>
            <a:spLocks noGrp="1"/>
          </p:cNvSpPr>
          <p:nvPr>
            <p:ph type="body" sz="quarter" idx="10"/>
          </p:nvPr>
        </p:nvSpPr>
        <p:spPr/>
        <p:txBody>
          <a:bodyPr/>
          <a:lstStyle/>
          <a:p>
            <a:endParaRPr lang="en-BE"/>
          </a:p>
        </p:txBody>
      </p:sp>
    </p:spTree>
    <p:extLst>
      <p:ext uri="{BB962C8B-B14F-4D97-AF65-F5344CB8AC3E}">
        <p14:creationId xmlns:p14="http://schemas.microsoft.com/office/powerpoint/2010/main" val="2018174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08D7A-A9B6-D8AC-46F8-A0659C1613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235EBD-F5DC-0B48-7FB9-902CC0CB5B09}"/>
              </a:ext>
            </a:extLst>
          </p:cNvPr>
          <p:cNvSpPr>
            <a:spLocks noGrp="1"/>
          </p:cNvSpPr>
          <p:nvPr>
            <p:ph type="title"/>
          </p:nvPr>
        </p:nvSpPr>
        <p:spPr>
          <a:xfrm>
            <a:off x="623886" y="447044"/>
            <a:ext cx="10944226" cy="791794"/>
          </a:xfrm>
        </p:spPr>
        <p:txBody>
          <a:bodyPr/>
          <a:lstStyle/>
          <a:p>
            <a:r>
              <a:rPr lang="nl-BE"/>
              <a:t>Uitgebreide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91CD3D4B-E43E-04F6-F56C-A45C32D63C2B}"/>
              </a:ext>
            </a:extLst>
          </p:cNvPr>
          <p:cNvSpPr>
            <a:spLocks noGrp="1"/>
          </p:cNvSpPr>
          <p:nvPr>
            <p:ph type="sldNum" sz="quarter" idx="10"/>
          </p:nvPr>
        </p:nvSpPr>
        <p:spPr/>
        <p:txBody>
          <a:bodyPr/>
          <a:lstStyle/>
          <a:p>
            <a:fld id="{E038E271-308C-2E46-A3EC-56326F9084CC}" type="slidenum">
              <a:rPr lang="nl-BE" smtClean="0"/>
              <a:pPr/>
              <a:t>20</a:t>
            </a:fld>
            <a:endParaRPr lang="nl-BE"/>
          </a:p>
        </p:txBody>
      </p:sp>
      <p:sp>
        <p:nvSpPr>
          <p:cNvPr id="4" name="Tijdelijke aanduiding voor inhoud 3">
            <a:extLst>
              <a:ext uri="{FF2B5EF4-FFF2-40B4-BE49-F238E27FC236}">
                <a16:creationId xmlns:a16="http://schemas.microsoft.com/office/drawing/2014/main" id="{F4C8B4AE-5E0D-1D9F-D9CB-589D217DA8AA}"/>
              </a:ext>
            </a:extLst>
          </p:cNvPr>
          <p:cNvSpPr>
            <a:spLocks noGrp="1"/>
          </p:cNvSpPr>
          <p:nvPr>
            <p:ph idx="1"/>
          </p:nvPr>
        </p:nvSpPr>
        <p:spPr>
          <a:xfrm>
            <a:off x="623886" y="1577009"/>
            <a:ext cx="11285097" cy="4660279"/>
          </a:xfrm>
        </p:spPr>
        <p:txBody>
          <a:bodyPr vert="horz" wrap="square" lIns="0" tIns="0" rIns="0" bIns="0" rtlCol="0" anchor="t">
            <a:noAutofit/>
          </a:bodyPr>
          <a:lstStyle/>
          <a:p>
            <a:pPr marL="274320" indent="-274320"/>
            <a:r>
              <a:rPr lang="nl-BE">
                <a:ea typeface="Verdana"/>
                <a:cs typeface="Calibri"/>
              </a:rPr>
              <a:t>Terminologie: </a:t>
            </a:r>
          </a:p>
          <a:p>
            <a:pPr marL="740497" lvl="1" indent="-274320"/>
            <a:r>
              <a:rPr lang="nl-BE" err="1">
                <a:ea typeface="Verdana"/>
                <a:cs typeface="Calibri"/>
              </a:rPr>
              <a:t>Kansboom</a:t>
            </a:r>
            <a:r>
              <a:rPr lang="nl-BE">
                <a:ea typeface="Verdana"/>
                <a:cs typeface="Calibri"/>
              </a:rPr>
              <a:t> met aantallen: uitgebreide </a:t>
            </a:r>
            <a:r>
              <a:rPr lang="nl-BE" err="1">
                <a:ea typeface="Verdana"/>
                <a:cs typeface="Calibri"/>
              </a:rPr>
              <a:t>kansboom</a:t>
            </a:r>
            <a:endParaRPr lang="nl-BE">
              <a:ea typeface="Verdana"/>
              <a:cs typeface="Calibri"/>
            </a:endParaRPr>
          </a:p>
          <a:p>
            <a:pPr marL="274320" indent="-274320"/>
            <a:endParaRPr lang="nl-BE"/>
          </a:p>
        </p:txBody>
      </p:sp>
      <p:pic>
        <p:nvPicPr>
          <p:cNvPr id="6" name="Afbeelding 5">
            <a:extLst>
              <a:ext uri="{FF2B5EF4-FFF2-40B4-BE49-F238E27FC236}">
                <a16:creationId xmlns:a16="http://schemas.microsoft.com/office/drawing/2014/main" id="{18077A56-15C4-0862-3A4E-5254412788C1}"/>
              </a:ext>
            </a:extLst>
          </p:cNvPr>
          <p:cNvPicPr>
            <a:picLocks noChangeAspect="1"/>
          </p:cNvPicPr>
          <p:nvPr/>
        </p:nvPicPr>
        <p:blipFill>
          <a:blip r:embed="rId3"/>
          <a:stretch>
            <a:fillRect/>
          </a:stretch>
        </p:blipFill>
        <p:spPr>
          <a:xfrm>
            <a:off x="945105" y="2658083"/>
            <a:ext cx="9110031" cy="3351976"/>
          </a:xfrm>
          <a:prstGeom prst="rect">
            <a:avLst/>
          </a:prstGeom>
        </p:spPr>
      </p:pic>
      <p:sp>
        <p:nvSpPr>
          <p:cNvPr id="14" name="Rechthoek 13">
            <a:extLst>
              <a:ext uri="{FF2B5EF4-FFF2-40B4-BE49-F238E27FC236}">
                <a16:creationId xmlns:a16="http://schemas.microsoft.com/office/drawing/2014/main" id="{90510065-125A-A6D2-AA43-B87108434859}"/>
              </a:ext>
            </a:extLst>
          </p:cNvPr>
          <p:cNvSpPr/>
          <p:nvPr/>
        </p:nvSpPr>
        <p:spPr bwMode="auto">
          <a:xfrm>
            <a:off x="2381525" y="3878699"/>
            <a:ext cx="1156154" cy="363511"/>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Rechthoek 11">
            <a:extLst>
              <a:ext uri="{FF2B5EF4-FFF2-40B4-BE49-F238E27FC236}">
                <a16:creationId xmlns:a16="http://schemas.microsoft.com/office/drawing/2014/main" id="{1DDD6BE7-F55A-CA18-F756-CF2A0B32A503}"/>
              </a:ext>
            </a:extLst>
          </p:cNvPr>
          <p:cNvSpPr/>
          <p:nvPr/>
        </p:nvSpPr>
        <p:spPr bwMode="auto">
          <a:xfrm>
            <a:off x="2381525" y="5457765"/>
            <a:ext cx="1156154" cy="363511"/>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9" name="Rechthoek 18">
            <a:extLst>
              <a:ext uri="{FF2B5EF4-FFF2-40B4-BE49-F238E27FC236}">
                <a16:creationId xmlns:a16="http://schemas.microsoft.com/office/drawing/2014/main" id="{245E9CDB-5B3E-3EE3-9237-25E693DC70C0}"/>
              </a:ext>
            </a:extLst>
          </p:cNvPr>
          <p:cNvSpPr/>
          <p:nvPr/>
        </p:nvSpPr>
        <p:spPr bwMode="auto">
          <a:xfrm>
            <a:off x="6652369" y="3595764"/>
            <a:ext cx="3327817" cy="2399305"/>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1" name="Rechthoek 20">
            <a:extLst>
              <a:ext uri="{FF2B5EF4-FFF2-40B4-BE49-F238E27FC236}">
                <a16:creationId xmlns:a16="http://schemas.microsoft.com/office/drawing/2014/main" id="{8E79FC7C-1AFD-8CF7-ADF4-5F145DA508BD}"/>
              </a:ext>
            </a:extLst>
          </p:cNvPr>
          <p:cNvSpPr/>
          <p:nvPr/>
        </p:nvSpPr>
        <p:spPr bwMode="auto">
          <a:xfrm>
            <a:off x="6587588" y="3000219"/>
            <a:ext cx="3327817" cy="494053"/>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7" name="Rechthoek 6">
                <a:extLst>
                  <a:ext uri="{FF2B5EF4-FFF2-40B4-BE49-F238E27FC236}">
                    <a16:creationId xmlns:a16="http://schemas.microsoft.com/office/drawing/2014/main" id="{88900975-5623-77C3-2D3A-0064D68189D6}"/>
                  </a:ext>
                </a:extLst>
              </p:cNvPr>
              <p:cNvSpPr/>
              <p:nvPr/>
            </p:nvSpPr>
            <p:spPr bwMode="auto">
              <a:xfrm>
                <a:off x="6829793" y="2960070"/>
                <a:ext cx="3959136" cy="3056999"/>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0"/>
                  </a:spcBef>
                  <a:spcAft>
                    <a:spcPts val="0"/>
                  </a:spcAft>
                </a:pPr>
                <a14:m>
                  <m:oMathPara xmlns:m="http://schemas.openxmlformats.org/officeDocument/2006/math">
                    <m:oMathParaPr>
                      <m:jc m:val="left"/>
                    </m:oMathParaPr>
                    <m:oMath xmlns:m="http://schemas.openxmlformats.org/officeDocument/2006/math">
                      <m:r>
                        <a:rPr lang="nl-BE"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a:solidFill>
                    <a:srgbClr val="00050C"/>
                  </a:solidFill>
                  <a:latin typeface="Verdana" charset="0"/>
                  <a:ea typeface="Verdana Regular"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a:solidFill>
                    <a:srgbClr val="00050C"/>
                  </a:solidFill>
                  <a:latin typeface="Verdana" charset="0"/>
                  <a:ea typeface="Verdana Regular"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0"/>
                  </a:spcAft>
                </a:pPr>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m:t>
                      </m:r>
                      <m:r>
                        <a:rPr lang="nl-BE"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a:solidFill>
                    <a:srgbClr val="00050C"/>
                  </a:solidFill>
                  <a:latin typeface="Verdana" charset="0"/>
                  <a:ea typeface="Verdana Regular"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a:latin typeface="Verdana" charset="0"/>
                  <a:ea typeface="Verdana Regular" charset="0"/>
                  <a:cs typeface="Verdana Regular" charset="0"/>
                  <a:sym typeface="Securitas Sans Light" charset="0"/>
                </a:endParaRPr>
              </a:p>
            </p:txBody>
          </p:sp>
        </mc:Choice>
        <mc:Fallback xmlns="">
          <p:sp>
            <p:nvSpPr>
              <p:cNvPr id="7" name="Rechthoek 6">
                <a:extLst>
                  <a:ext uri="{FF2B5EF4-FFF2-40B4-BE49-F238E27FC236}">
                    <a16:creationId xmlns:a16="http://schemas.microsoft.com/office/drawing/2014/main" id="{88900975-5623-77C3-2D3A-0064D68189D6}"/>
                  </a:ext>
                </a:extLst>
              </p:cNvPr>
              <p:cNvSpPr>
                <a:spLocks noRot="1" noChangeAspect="1" noMove="1" noResize="1" noEditPoints="1" noAdjustHandles="1" noChangeArrowheads="1" noChangeShapeType="1" noTextEdit="1"/>
              </p:cNvSpPr>
              <p:nvPr/>
            </p:nvSpPr>
            <p:spPr bwMode="auto">
              <a:xfrm>
                <a:off x="6829793" y="2960070"/>
                <a:ext cx="3959136" cy="3056999"/>
              </a:xfrm>
              <a:prstGeom prst="rect">
                <a:avLst/>
              </a:prstGeom>
              <a:blipFill>
                <a:blip r:embed="rId4"/>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93334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2005-B002-ADAF-FD28-A135DA1073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B9538C-E7D6-0B05-B3B0-B133FA6F4579}"/>
              </a:ext>
            </a:extLst>
          </p:cNvPr>
          <p:cNvSpPr>
            <a:spLocks noGrp="1"/>
          </p:cNvSpPr>
          <p:nvPr>
            <p:ph type="title"/>
          </p:nvPr>
        </p:nvSpPr>
        <p:spPr/>
        <p:txBody>
          <a:bodyPr>
            <a:normAutofit/>
          </a:bodyPr>
          <a:lstStyle/>
          <a:p>
            <a:r>
              <a:rPr lang="nl-BE"/>
              <a:t>Kansen berekenen vanuit boomdiagram voorbeeld 2</a:t>
            </a:r>
          </a:p>
        </p:txBody>
      </p:sp>
      <p:sp>
        <p:nvSpPr>
          <p:cNvPr id="3" name="Tijdelijke aanduiding voor dianummer 2">
            <a:extLst>
              <a:ext uri="{FF2B5EF4-FFF2-40B4-BE49-F238E27FC236}">
                <a16:creationId xmlns:a16="http://schemas.microsoft.com/office/drawing/2014/main" id="{92924F4C-0942-823F-2CB9-D2EA58B3D236}"/>
              </a:ext>
            </a:extLst>
          </p:cNvPr>
          <p:cNvSpPr>
            <a:spLocks noGrp="1"/>
          </p:cNvSpPr>
          <p:nvPr>
            <p:ph type="sldNum" sz="quarter" idx="10"/>
          </p:nvPr>
        </p:nvSpPr>
        <p:spPr/>
        <p:txBody>
          <a:bodyPr/>
          <a:lstStyle/>
          <a:p>
            <a:fld id="{E038E271-308C-2E46-A3EC-56326F9084CC}" type="slidenum">
              <a:rPr lang="nl-BE" smtClean="0"/>
              <a:pPr/>
              <a:t>21</a:t>
            </a:fld>
            <a:endParaRPr lang="nl-BE"/>
          </a:p>
        </p:txBody>
      </p:sp>
      <p:sp>
        <p:nvSpPr>
          <p:cNvPr id="4" name="Tijdelijke aanduiding voor inhoud 3">
            <a:extLst>
              <a:ext uri="{FF2B5EF4-FFF2-40B4-BE49-F238E27FC236}">
                <a16:creationId xmlns:a16="http://schemas.microsoft.com/office/drawing/2014/main" id="{B651B6BD-3B6E-AD7B-4589-898DA6D22D03}"/>
              </a:ext>
            </a:extLst>
          </p:cNvPr>
          <p:cNvSpPr>
            <a:spLocks noGrp="1"/>
          </p:cNvSpPr>
          <p:nvPr>
            <p:ph idx="1"/>
          </p:nvPr>
        </p:nvSpPr>
        <p:spPr>
          <a:xfrm>
            <a:off x="623886" y="1577009"/>
            <a:ext cx="11285097" cy="4660279"/>
          </a:xfrm>
        </p:spPr>
        <p:txBody>
          <a:bodyPr/>
          <a:lstStyle/>
          <a:p>
            <a:r>
              <a:rPr lang="nl-BE"/>
              <a:t>Voorbeeld </a:t>
            </a:r>
            <a:r>
              <a:rPr lang="nl-BE">
                <a:solidFill>
                  <a:srgbClr val="FF0000"/>
                </a:solidFill>
              </a:rPr>
              <a:t>boomdiagram</a:t>
            </a:r>
            <a:r>
              <a:rPr lang="nl-BE"/>
              <a:t>: </a:t>
            </a:r>
          </a:p>
          <a:p>
            <a:pPr lvl="1"/>
            <a:r>
              <a:rPr lang="nl-BE"/>
              <a:t>Werknemers wonen dichtbij of veraf en kiezen voor één van de drie mobiliteitsformules</a:t>
            </a:r>
          </a:p>
          <a:p>
            <a:pPr lvl="1"/>
            <a:r>
              <a:rPr lang="nl-BE">
                <a:solidFill>
                  <a:srgbClr val="FF0000"/>
                </a:solidFill>
              </a:rPr>
              <a:t>Wat is de kans dat</a:t>
            </a:r>
          </a:p>
          <a:p>
            <a:pPr marL="1168382" lvl="2" indent="-457200">
              <a:spcBef>
                <a:spcPts val="0"/>
              </a:spcBef>
              <a:buFont typeface="+mj-lt"/>
              <a:buAutoNum type="arabicPeriod"/>
            </a:pPr>
            <a:r>
              <a:rPr lang="nl-BE" sz="1800"/>
              <a:t>de getrokken werknemer iemand is die voor formule 2 (</a:t>
            </a:r>
            <a:r>
              <a:rPr lang="nl-BE" sz="1800" err="1"/>
              <a:t>abon</a:t>
            </a:r>
            <a:r>
              <a:rPr lang="nl-BE" sz="1800"/>
              <a:t> Openbaar Vervoer) gekozen heeft? </a:t>
            </a:r>
          </a:p>
          <a:p>
            <a:pPr marL="1168382" lvl="2" indent="-457200">
              <a:spcBef>
                <a:spcPts val="0"/>
              </a:spcBef>
              <a:buFont typeface="+mj-lt"/>
              <a:buAutoNum type="arabicPeriod"/>
            </a:pPr>
            <a:r>
              <a:rPr lang="nl-BE" sz="1800"/>
              <a:t>de getrokken werknemer iemand is die dichtbij woont en voor formule 2 gekozen heeft?</a:t>
            </a:r>
          </a:p>
          <a:p>
            <a:pPr marL="1168382" lvl="2" indent="-457200">
              <a:spcBef>
                <a:spcPts val="0"/>
              </a:spcBef>
              <a:buFont typeface="+mj-lt"/>
              <a:buAutoNum type="arabicPeriod"/>
            </a:pPr>
            <a:r>
              <a:rPr lang="nl-BE" sz="1800"/>
              <a:t>een werknemer die voor formule 2 gekozen heeft dichtbij woont? </a:t>
            </a:r>
          </a:p>
          <a:p>
            <a:pPr marL="1168382" lvl="2" indent="-457200">
              <a:spcBef>
                <a:spcPts val="0"/>
              </a:spcBef>
              <a:buFont typeface="+mj-lt"/>
              <a:buAutoNum type="arabicPeriod"/>
            </a:pPr>
            <a:r>
              <a:rPr lang="nl-BE" sz="1800">
                <a:ea typeface="Times New Roman" panose="02020603050405020304" pitchFamily="18" charset="0"/>
              </a:rPr>
              <a:t>een werknemer veraf woont of voor formule 1 (Electrische Fiets) koos?</a:t>
            </a:r>
            <a:endParaRPr lang="nl-BE"/>
          </a:p>
          <a:p>
            <a:r>
              <a:rPr lang="nl-BE"/>
              <a:t>oplossingen</a:t>
            </a:r>
          </a:p>
          <a:p>
            <a:endParaRPr lang="nl-BE"/>
          </a:p>
        </p:txBody>
      </p:sp>
      <mc:AlternateContent xmlns:mc="http://schemas.openxmlformats.org/markup-compatibility/2006" xmlns:a14="http://schemas.microsoft.com/office/drawing/2010/main">
        <mc:Choice Requires="a14">
          <p:sp>
            <p:nvSpPr>
              <p:cNvPr id="5" name="Rechthoek 4">
                <a:extLst>
                  <a:ext uri="{FF2B5EF4-FFF2-40B4-BE49-F238E27FC236}">
                    <a16:creationId xmlns:a16="http://schemas.microsoft.com/office/drawing/2014/main" id="{C34F01E9-C499-FBBA-3762-E3D5F599CB64}"/>
                  </a:ext>
                </a:extLst>
              </p:cNvPr>
              <p:cNvSpPr/>
              <p:nvPr/>
            </p:nvSpPr>
            <p:spPr bwMode="auto">
              <a:xfrm>
                <a:off x="2847664" y="4416480"/>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f>
                      <m:fPr>
                        <m:ctrlPr>
                          <a:rPr lang="nl-BE" sz="1600" i="1" dirty="0" smtClean="0">
                            <a:solidFill>
                              <a:srgbClr val="00050C"/>
                            </a:solidFill>
                            <a:latin typeface="Cambria Math" panose="02040503050406030204" pitchFamily="18" charset="0"/>
                            <a:sym typeface="Securitas Sans Light" charset="0"/>
                          </a:rPr>
                        </m:ctrlPr>
                      </m:fPr>
                      <m:num>
                        <m:r>
                          <a:rPr lang="nl-BE" sz="1600" b="0" i="1" dirty="0" smtClean="0">
                            <a:solidFill>
                              <a:srgbClr val="00050C"/>
                            </a:solidFill>
                            <a:latin typeface="Cambria Math" panose="02040503050406030204" pitchFamily="18" charset="0"/>
                            <a:sym typeface="Securitas Sans Light" charset="0"/>
                          </a:rPr>
                          <m:t>16+24</m:t>
                        </m:r>
                      </m:num>
                      <m:den>
                        <m:r>
                          <a:rPr lang="nl-BE" sz="1600" b="0" i="1" dirty="0" smtClean="0">
                            <a:solidFill>
                              <a:srgbClr val="00050C"/>
                            </a:solidFill>
                            <a:latin typeface="Cambria Math" panose="02040503050406030204" pitchFamily="18" charset="0"/>
                            <a:sym typeface="Securitas Sans Light" charset="0"/>
                          </a:rPr>
                          <m:t>160</m:t>
                        </m:r>
                      </m:den>
                    </m:f>
                    <m:r>
                      <a:rPr lang="nl-BE" sz="1600" b="0" i="1" dirty="0" smtClean="0">
                        <a:solidFill>
                          <a:srgbClr val="00050C"/>
                        </a:solidFill>
                        <a:latin typeface="Cambria Math" panose="02040503050406030204" pitchFamily="18" charset="0"/>
                        <a:sym typeface="Securitas Sans Light" charset="0"/>
                      </a:rPr>
                      <m:t>=0,25</m:t>
                    </m:r>
                  </m:oMath>
                </a14:m>
                <a:endParaRPr lang="nl-BE" sz="1600" b="0" i="1">
                  <a:solidFill>
                    <a:srgbClr val="00050C"/>
                  </a:solidFill>
                  <a:latin typeface="Cambria Math" panose="02040503050406030204" pitchFamily="18"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f>
                      <m:fPr>
                        <m:ctrlPr>
                          <a:rPr lang="nl-BE" sz="1600" i="1" dirty="0">
                            <a:solidFill>
                              <a:srgbClr val="00050C"/>
                            </a:solidFill>
                            <a:latin typeface="Cambria Math" panose="02040503050406030204" pitchFamily="18" charset="0"/>
                            <a:sym typeface="Securitas Sans Light" charset="0"/>
                          </a:rPr>
                        </m:ctrlPr>
                      </m:fPr>
                      <m:num>
                        <m:r>
                          <a:rPr lang="nl-BE" sz="1600" i="1" dirty="0">
                            <a:solidFill>
                              <a:srgbClr val="00050C"/>
                            </a:solidFill>
                            <a:latin typeface="Cambria Math" panose="02040503050406030204" pitchFamily="18" charset="0"/>
                            <a:sym typeface="Securitas Sans Light" charset="0"/>
                          </a:rPr>
                          <m:t>16</m:t>
                        </m:r>
                      </m:num>
                      <m:den>
                        <m:r>
                          <a:rPr lang="nl-BE" sz="1600" i="1" dirty="0">
                            <a:solidFill>
                              <a:srgbClr val="00050C"/>
                            </a:solidFill>
                            <a:latin typeface="Cambria Math" panose="02040503050406030204" pitchFamily="18" charset="0"/>
                            <a:sym typeface="Securitas Sans Light" charset="0"/>
                          </a:rPr>
                          <m:t>160</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1</m:t>
                    </m:r>
                  </m:oMath>
                </a14:m>
                <a:endParaRPr lang="nl-BE" sz="1600">
                  <a:solidFill>
                    <a:srgbClr val="00050C"/>
                  </a:solidFill>
                  <a:latin typeface="Verdana" charset="0"/>
                  <a:ea typeface="Verdana Regular" charset="0"/>
                  <a:cs typeface="Verdana Regular"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b="0" i="0" dirty="0" smtClean="0">
                        <a:solidFill>
                          <a:srgbClr val="00050C"/>
                        </a:solidFill>
                        <a:latin typeface="Cambria Math" panose="02040503050406030204" pitchFamily="18" charset="0"/>
                        <a:sym typeface="Securitas Sans Light" charset="0"/>
                      </a:rPr>
                      <m:t>?</m:t>
                    </m:r>
                    <m:r>
                      <a:rPr lang="nl-BE" sz="1600" b="0" i="1" dirty="0" smtClean="0">
                        <a:solidFill>
                          <a:srgbClr val="00050C"/>
                        </a:solidFill>
                        <a:latin typeface="Cambria Math" panose="02040503050406030204" pitchFamily="18" charset="0"/>
                        <a:sym typeface="Securitas Sans Light" charset="0"/>
                      </a:rPr>
                      <m:t>=</m:t>
                    </m:r>
                    <m:f>
                      <m:fPr>
                        <m:ctrlPr>
                          <a:rPr lang="nl-BE" sz="1600" i="1" dirty="0">
                            <a:solidFill>
                              <a:srgbClr val="00050C"/>
                            </a:solidFill>
                            <a:latin typeface="Cambria Math" panose="02040503050406030204" pitchFamily="18" charset="0"/>
                            <a:sym typeface="Securitas Sans Light" charset="0"/>
                          </a:rPr>
                        </m:ctrlPr>
                      </m:fPr>
                      <m:num>
                        <m:r>
                          <a:rPr lang="nl-BE" sz="1600" i="1" dirty="0">
                            <a:solidFill>
                              <a:srgbClr val="00050C"/>
                            </a:solidFill>
                            <a:latin typeface="Cambria Math" panose="02040503050406030204" pitchFamily="18" charset="0"/>
                            <a:sym typeface="Securitas Sans Light" charset="0"/>
                          </a:rPr>
                          <m:t>16</m:t>
                        </m:r>
                      </m:num>
                      <m:den>
                        <m:r>
                          <a:rPr lang="nl-BE" sz="1600" b="0" i="1" dirty="0" smtClean="0">
                            <a:solidFill>
                              <a:srgbClr val="00050C"/>
                            </a:solidFill>
                            <a:latin typeface="Cambria Math" panose="02040503050406030204" pitchFamily="18" charset="0"/>
                            <a:sym typeface="Securitas Sans Light" charset="0"/>
                          </a:rPr>
                          <m:t>16+24</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4</m:t>
                    </m:r>
                  </m:oMath>
                </a14:m>
                <a:endParaRPr lang="nl-BE" sz="1600" b="0">
                  <a:solidFill>
                    <a:srgbClr val="00050C"/>
                  </a:solidFill>
                  <a:latin typeface="Verdana"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f>
                      <m:fPr>
                        <m:ctrlPr>
                          <a:rPr lang="nl-BE" sz="1600" i="1" dirty="0">
                            <a:solidFill>
                              <a:srgbClr val="00050C"/>
                            </a:solidFill>
                            <a:latin typeface="Cambria Math" panose="02040503050406030204" pitchFamily="18" charset="0"/>
                            <a:sym typeface="Securitas Sans Light" charset="0"/>
                          </a:rPr>
                        </m:ctrlPr>
                      </m:fPr>
                      <m:num>
                        <m:r>
                          <a:rPr lang="nl-BE" sz="1600" b="0" i="1" dirty="0" smtClean="0">
                            <a:solidFill>
                              <a:srgbClr val="00050C"/>
                            </a:solidFill>
                            <a:latin typeface="Cambria Math" panose="02040503050406030204" pitchFamily="18" charset="0"/>
                            <a:sym typeface="Securitas Sans Light" charset="0"/>
                          </a:rPr>
                          <m:t>60+72</m:t>
                        </m:r>
                      </m:num>
                      <m:den>
                        <m:r>
                          <a:rPr lang="nl-BE" sz="1600" i="1" dirty="0">
                            <a:solidFill>
                              <a:srgbClr val="00050C"/>
                            </a:solidFill>
                            <a:latin typeface="Cambria Math" panose="02040503050406030204" pitchFamily="18" charset="0"/>
                            <a:sym typeface="Securitas Sans Light" charset="0"/>
                          </a:rPr>
                          <m:t>160</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8</m:t>
                    </m:r>
                    <m:r>
                      <a:rPr lang="nl-BE" sz="1600" i="1" dirty="0">
                        <a:solidFill>
                          <a:srgbClr val="00050C"/>
                        </a:solidFill>
                        <a:latin typeface="Cambria Math" panose="02040503050406030204" pitchFamily="18" charset="0"/>
                        <a:sym typeface="Securitas Sans Light" charset="0"/>
                      </a:rPr>
                      <m:t>25</m:t>
                    </m:r>
                  </m:oMath>
                </a14:m>
                <a:endParaRPr lang="nl-BE" sz="1600">
                  <a:solidFill>
                    <a:srgbClr val="00050C"/>
                  </a:solidFill>
                  <a:latin typeface="Verdana" charset="0"/>
                  <a:ea typeface="Verdana Regular" charset="0"/>
                  <a:cs typeface="Verdana Regular" charset="0"/>
                  <a:sym typeface="Securitas Sans Light" charset="0"/>
                </a:endParaRPr>
              </a:p>
            </p:txBody>
          </p:sp>
        </mc:Choice>
        <mc:Fallback xmlns="">
          <p:sp>
            <p:nvSpPr>
              <p:cNvPr id="5" name="Rechthoek 4">
                <a:extLst>
                  <a:ext uri="{FF2B5EF4-FFF2-40B4-BE49-F238E27FC236}">
                    <a16:creationId xmlns:a16="http://schemas.microsoft.com/office/drawing/2014/main" id="{C34F01E9-C499-FBBA-3762-E3D5F599CB64}"/>
                  </a:ext>
                </a:extLst>
              </p:cNvPr>
              <p:cNvSpPr>
                <a:spLocks noRot="1" noChangeAspect="1" noMove="1" noResize="1" noEditPoints="1" noAdjustHandles="1" noChangeArrowheads="1" noChangeShapeType="1" noTextEdit="1"/>
              </p:cNvSpPr>
              <p:nvPr/>
            </p:nvSpPr>
            <p:spPr bwMode="auto">
              <a:xfrm>
                <a:off x="2847664" y="4416480"/>
                <a:ext cx="2471906" cy="1991621"/>
              </a:xfrm>
              <a:prstGeom prst="rect">
                <a:avLst/>
              </a:prstGeom>
              <a:blipFill>
                <a:blip r:embed="rId3"/>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pic>
        <p:nvPicPr>
          <p:cNvPr id="7" name="Afbeelding 6">
            <a:extLst>
              <a:ext uri="{FF2B5EF4-FFF2-40B4-BE49-F238E27FC236}">
                <a16:creationId xmlns:a16="http://schemas.microsoft.com/office/drawing/2014/main" id="{82EFDE30-29F7-B2D4-DB83-F51A6F78A628}"/>
              </a:ext>
            </a:extLst>
          </p:cNvPr>
          <p:cNvPicPr>
            <a:picLocks noChangeAspect="1"/>
          </p:cNvPicPr>
          <p:nvPr/>
        </p:nvPicPr>
        <p:blipFill>
          <a:blip r:embed="rId4"/>
          <a:stretch>
            <a:fillRect/>
          </a:stretch>
        </p:blipFill>
        <p:spPr>
          <a:xfrm>
            <a:off x="8418104" y="4115990"/>
            <a:ext cx="2743200" cy="2477466"/>
          </a:xfrm>
          <a:prstGeom prst="rect">
            <a:avLst/>
          </a:prstGeom>
        </p:spPr>
      </p:pic>
      <p:sp>
        <p:nvSpPr>
          <p:cNvPr id="6" name="Rechthoek 5">
            <a:extLst>
              <a:ext uri="{FF2B5EF4-FFF2-40B4-BE49-F238E27FC236}">
                <a16:creationId xmlns:a16="http://schemas.microsoft.com/office/drawing/2014/main" id="{BC56B177-004F-5C79-85F4-FFCD20B8C963}"/>
              </a:ext>
            </a:extLst>
          </p:cNvPr>
          <p:cNvSpPr/>
          <p:nvPr/>
        </p:nvSpPr>
        <p:spPr bwMode="auto">
          <a:xfrm>
            <a:off x="8524065" y="4110779"/>
            <a:ext cx="2643060" cy="2477466"/>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9" name="Rechthoek 8">
            <a:extLst>
              <a:ext uri="{FF2B5EF4-FFF2-40B4-BE49-F238E27FC236}">
                <a16:creationId xmlns:a16="http://schemas.microsoft.com/office/drawing/2014/main" id="{D36DC5F0-7D8F-AA30-25BC-4DC80918EF78}"/>
              </a:ext>
            </a:extLst>
          </p:cNvPr>
          <p:cNvSpPr/>
          <p:nvPr/>
        </p:nvSpPr>
        <p:spPr bwMode="auto">
          <a:xfrm>
            <a:off x="2799570" y="4425152"/>
            <a:ext cx="2520000" cy="199022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78824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28EC-7E77-3F2D-70DE-C1E037AF3B96}"/>
              </a:ext>
            </a:extLst>
          </p:cNvPr>
          <p:cNvSpPr>
            <a:spLocks noGrp="1"/>
          </p:cNvSpPr>
          <p:nvPr>
            <p:ph type="title"/>
          </p:nvPr>
        </p:nvSpPr>
        <p:spPr/>
        <p:txBody>
          <a:bodyPr/>
          <a:lstStyle/>
          <a:p>
            <a:r>
              <a:rPr lang="nl-BE"/>
              <a:t>Productregel</a:t>
            </a:r>
          </a:p>
        </p:txBody>
      </p:sp>
      <p:sp>
        <p:nvSpPr>
          <p:cNvPr id="3" name="Text Placeholder 2">
            <a:extLst>
              <a:ext uri="{FF2B5EF4-FFF2-40B4-BE49-F238E27FC236}">
                <a16:creationId xmlns:a16="http://schemas.microsoft.com/office/drawing/2014/main" id="{BCC43440-9C63-12C2-5679-DA1D6CF15CDC}"/>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71919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86C74-074E-BE98-73D5-AE6A5A979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F22CF-CE48-4773-5C0A-EFC5D6ABC7A2}"/>
              </a:ext>
            </a:extLst>
          </p:cNvPr>
          <p:cNvSpPr>
            <a:spLocks noGrp="1"/>
          </p:cNvSpPr>
          <p:nvPr>
            <p:ph type="title"/>
          </p:nvPr>
        </p:nvSpPr>
        <p:spPr/>
        <p:txBody>
          <a:bodyPr/>
          <a:lstStyle/>
          <a:p>
            <a:r>
              <a:rPr lang="nl-BE"/>
              <a:t>Productregel</a:t>
            </a:r>
          </a:p>
        </p:txBody>
      </p:sp>
      <p:sp>
        <p:nvSpPr>
          <p:cNvPr id="3" name="Slide Number Placeholder 2">
            <a:extLst>
              <a:ext uri="{FF2B5EF4-FFF2-40B4-BE49-F238E27FC236}">
                <a16:creationId xmlns:a16="http://schemas.microsoft.com/office/drawing/2014/main" id="{9E3A04C0-3581-BB1F-7D42-DEF5BFA58D00}"/>
              </a:ext>
            </a:extLst>
          </p:cNvPr>
          <p:cNvSpPr>
            <a:spLocks noGrp="1"/>
          </p:cNvSpPr>
          <p:nvPr>
            <p:ph type="sldNum" sz="quarter" idx="10"/>
          </p:nvPr>
        </p:nvSpPr>
        <p:spPr/>
        <p:txBody>
          <a:bodyPr/>
          <a:lstStyle/>
          <a:p>
            <a:fld id="{E038E271-308C-2E46-A3EC-56326F9084CC}" type="slidenum">
              <a:rPr lang="nl-BE" smtClean="0"/>
              <a:pPr/>
              <a:t>23</a:t>
            </a:fld>
            <a:endParaRPr lang="nl-BE"/>
          </a:p>
        </p:txBody>
      </p:sp>
      <p:sp>
        <p:nvSpPr>
          <p:cNvPr id="4" name="Content Placeholder 3">
            <a:extLst>
              <a:ext uri="{FF2B5EF4-FFF2-40B4-BE49-F238E27FC236}">
                <a16:creationId xmlns:a16="http://schemas.microsoft.com/office/drawing/2014/main" id="{5E293448-8E78-C914-17E4-68EB6538BE89}"/>
              </a:ext>
            </a:extLst>
          </p:cNvPr>
          <p:cNvSpPr>
            <a:spLocks noGrp="1"/>
          </p:cNvSpPr>
          <p:nvPr>
            <p:ph idx="1"/>
          </p:nvPr>
        </p:nvSpPr>
        <p:spPr/>
        <p:txBody>
          <a:bodyPr/>
          <a:lstStyle/>
          <a:p>
            <a:r>
              <a:rPr lang="nl-BE"/>
              <a:t>één naam, maar in feite verschillende regels</a:t>
            </a:r>
          </a:p>
          <a:p>
            <a:pPr lvl="1"/>
            <a:r>
              <a:rPr lang="nl-BE"/>
              <a:t>enerzijds: productregel voor </a:t>
            </a:r>
            <a:r>
              <a:rPr lang="nl-BE" u="sng"/>
              <a:t>aantallen</a:t>
            </a:r>
            <a:r>
              <a:rPr lang="nl-BE"/>
              <a:t> in vereenvoudigde </a:t>
            </a:r>
            <a:r>
              <a:rPr lang="nl-BE" u="sng"/>
              <a:t>telbomen</a:t>
            </a:r>
          </a:p>
          <a:p>
            <a:pPr lvl="1"/>
            <a:r>
              <a:rPr lang="nl-BE"/>
              <a:t>anderzijds: productregel voor </a:t>
            </a:r>
            <a:r>
              <a:rPr lang="nl-BE" u="sng"/>
              <a:t>kansen</a:t>
            </a:r>
            <a:r>
              <a:rPr lang="nl-BE"/>
              <a:t> in </a:t>
            </a:r>
            <a:r>
              <a:rPr lang="nl-BE" u="sng"/>
              <a:t>kansbomen</a:t>
            </a:r>
          </a:p>
          <a:p>
            <a:endParaRPr lang="nl-BE"/>
          </a:p>
          <a:p>
            <a:r>
              <a:rPr lang="nl-BE"/>
              <a:t>we illustreren dit aan de hand van het voorbeeld met de kaarten</a:t>
            </a:r>
          </a:p>
          <a:p>
            <a:pPr marL="361940" lvl="1" indent="0">
              <a:buNone/>
            </a:pPr>
            <a:r>
              <a:rPr lang="nl-BE"/>
              <a:t>2 kaarten trekken zonder teruglegging uit boek van 6 kaarten: H2, H5, H8, HD, SA, SD</a:t>
            </a:r>
          </a:p>
        </p:txBody>
      </p:sp>
    </p:spTree>
    <p:extLst>
      <p:ext uri="{BB962C8B-B14F-4D97-AF65-F5344CB8AC3E}">
        <p14:creationId xmlns:p14="http://schemas.microsoft.com/office/powerpoint/2010/main" val="63088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0DCF2-B20B-1828-5F7F-31D00623644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3DB97F4-066F-5841-65CA-B26E8E6BC185}"/>
              </a:ext>
            </a:extLst>
          </p:cNvPr>
          <p:cNvPicPr>
            <a:picLocks noChangeAspect="1"/>
          </p:cNvPicPr>
          <p:nvPr/>
        </p:nvPicPr>
        <p:blipFill>
          <a:blip r:embed="rId3"/>
          <a:stretch>
            <a:fillRect/>
          </a:stretch>
        </p:blipFill>
        <p:spPr>
          <a:xfrm>
            <a:off x="9067505" y="0"/>
            <a:ext cx="3124495" cy="6858000"/>
          </a:xfrm>
          <a:prstGeom prst="rect">
            <a:avLst/>
          </a:prstGeom>
          <a:ln>
            <a:solidFill>
              <a:schemeClr val="accent1"/>
            </a:solidFill>
          </a:ln>
        </p:spPr>
      </p:pic>
      <p:sp>
        <p:nvSpPr>
          <p:cNvPr id="2" name="Title 1">
            <a:extLst>
              <a:ext uri="{FF2B5EF4-FFF2-40B4-BE49-F238E27FC236}">
                <a16:creationId xmlns:a16="http://schemas.microsoft.com/office/drawing/2014/main" id="{F3F77566-86E3-B63F-55AF-BB19ACDCEA03}"/>
              </a:ext>
            </a:extLst>
          </p:cNvPr>
          <p:cNvSpPr>
            <a:spLocks noGrp="1"/>
          </p:cNvSpPr>
          <p:nvPr>
            <p:ph type="title"/>
          </p:nvPr>
        </p:nvSpPr>
        <p:spPr>
          <a:xfrm>
            <a:off x="67828" y="361216"/>
            <a:ext cx="10944226" cy="791794"/>
          </a:xfrm>
        </p:spPr>
        <p:txBody>
          <a:bodyPr>
            <a:normAutofit/>
          </a:bodyPr>
          <a:lstStyle/>
          <a:p>
            <a:r>
              <a:rPr lang="nl-BE"/>
              <a:t>Productregel voor aantallen</a:t>
            </a:r>
          </a:p>
        </p:txBody>
      </p:sp>
      <p:sp>
        <p:nvSpPr>
          <p:cNvPr id="3" name="Slide Number Placeholder 2">
            <a:extLst>
              <a:ext uri="{FF2B5EF4-FFF2-40B4-BE49-F238E27FC236}">
                <a16:creationId xmlns:a16="http://schemas.microsoft.com/office/drawing/2014/main" id="{0C5B1D26-4FF3-9461-0F09-A1B01BDBC6DF}"/>
              </a:ext>
            </a:extLst>
          </p:cNvPr>
          <p:cNvSpPr>
            <a:spLocks noGrp="1"/>
          </p:cNvSpPr>
          <p:nvPr>
            <p:ph type="sldNum" sz="quarter" idx="10"/>
          </p:nvPr>
        </p:nvSpPr>
        <p:spPr/>
        <p:txBody>
          <a:bodyPr/>
          <a:lstStyle/>
          <a:p>
            <a:fld id="{E038E271-308C-2E46-A3EC-56326F9084CC}" type="slidenum">
              <a:rPr lang="nl-BE" smtClean="0"/>
              <a:pPr/>
              <a:t>24</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B53D7348-B1C3-2AF4-5ECC-17086124E838}"/>
                  </a:ext>
                </a:extLst>
              </p:cNvPr>
              <p:cNvSpPr>
                <a:spLocks noGrp="1"/>
              </p:cNvSpPr>
              <p:nvPr>
                <p:ph idx="1"/>
              </p:nvPr>
            </p:nvSpPr>
            <p:spPr>
              <a:xfrm>
                <a:off x="623887" y="1453439"/>
                <a:ext cx="8694284" cy="4660279"/>
              </a:xfrm>
            </p:spPr>
            <p:txBody>
              <a:bodyPr/>
              <a:lstStyle/>
              <a:p>
                <a:r>
                  <a:rPr lang="nl-BE"/>
                  <a:t>van telboom …</a:t>
                </a:r>
              </a:p>
              <a:p>
                <a:pPr marL="361940" lvl="1" indent="0">
                  <a:buNone/>
                </a:pPr>
                <a:r>
                  <a:rPr lang="nl-BE"/>
                  <a:t># mogelijkheden om (H,H) te trekken:</a:t>
                </a:r>
              </a:p>
              <a:p>
                <a:pPr lvl="1"/>
                <a:r>
                  <a:rPr lang="nl-BE"/>
                  <a:t>4 dunne rode lijnen die …</a:t>
                </a:r>
              </a:p>
              <a:p>
                <a:pPr lvl="1"/>
                <a:r>
                  <a:rPr lang="nl-BE"/>
                  <a:t>… elk vertakken in 3 dikke rode lijnen</a:t>
                </a:r>
              </a:p>
              <a:p>
                <a:pPr lvl="1"/>
                <a:r>
                  <a:rPr lang="nl-BE"/>
                  <a:t>totaal: </a:t>
                </a:r>
                <a14:m>
                  <m:oMath xmlns:m="http://schemas.openxmlformats.org/officeDocument/2006/math">
                    <m:r>
                      <a:rPr lang="nl-BE" b="0" i="1" smtClean="0">
                        <a:latin typeface="Cambria Math" panose="02040503050406030204" pitchFamily="18" charset="0"/>
                      </a:rPr>
                      <m:t>4⋅3</m:t>
                    </m:r>
                  </m:oMath>
                </a14:m>
                <a:r>
                  <a:rPr lang="nl-BE"/>
                  <a:t> mogelijkheden</a:t>
                </a:r>
              </a:p>
              <a:p>
                <a:r>
                  <a:rPr lang="nl-BE"/>
                  <a:t>… naar vereenvoudigde telboom</a:t>
                </a:r>
              </a:p>
              <a:p>
                <a:pPr lvl="1"/>
                <a:r>
                  <a:rPr lang="nl-BE"/>
                  <a:t>4 dunne rode lijnen worden één dunne rode lijn met ‘4’ erbij</a:t>
                </a:r>
              </a:p>
              <a:p>
                <a:pPr lvl="1"/>
                <a:r>
                  <a:rPr lang="nl-BE"/>
                  <a:t>4 pakketjes van 3 dikke rode lijnen worden één dikke rode lijn met een ‘3’ erbij</a:t>
                </a:r>
              </a:p>
              <a:p>
                <a:pPr lvl="1"/>
                <a:r>
                  <a:rPr lang="nl-BE" b="1">
                    <a:solidFill>
                      <a:srgbClr val="FF0000"/>
                    </a:solidFill>
                  </a:rPr>
                  <a:t>productregel met aantallen</a:t>
                </a:r>
                <a:r>
                  <a:rPr lang="nl-BE"/>
                  <a:t>: </a:t>
                </a:r>
                <a14:m>
                  <m:oMath xmlns:m="http://schemas.openxmlformats.org/officeDocument/2006/math">
                    <m:r>
                      <a:rPr lang="nl-BE" b="0" i="1" smtClean="0">
                        <a:latin typeface="Cambria Math" panose="02040503050406030204" pitchFamily="18" charset="0"/>
                      </a:rPr>
                      <m:t>4⋅3</m:t>
                    </m:r>
                  </m:oMath>
                </a14:m>
                <a:r>
                  <a:rPr lang="nl-BE"/>
                  <a:t> mogelijkheden</a:t>
                </a:r>
              </a:p>
            </p:txBody>
          </p:sp>
        </mc:Choice>
        <mc:Fallback xmlns="">
          <p:sp>
            <p:nvSpPr>
              <p:cNvPr id="4" name="Content Placeholder 3">
                <a:extLst>
                  <a:ext uri="{FF2B5EF4-FFF2-40B4-BE49-F238E27FC236}">
                    <a16:creationId xmlns:a16="http://schemas.microsoft.com/office/drawing/2014/main" id="{B53D7348-B1C3-2AF4-5ECC-17086124E838}"/>
                  </a:ext>
                </a:extLst>
              </p:cNvPr>
              <p:cNvSpPr>
                <a:spLocks noGrp="1" noRot="1" noChangeAspect="1" noMove="1" noResize="1" noEditPoints="1" noAdjustHandles="1" noChangeArrowheads="1" noChangeShapeType="1" noTextEdit="1"/>
              </p:cNvSpPr>
              <p:nvPr>
                <p:ph idx="1"/>
              </p:nvPr>
            </p:nvSpPr>
            <p:spPr>
              <a:xfrm>
                <a:off x="623887" y="1453439"/>
                <a:ext cx="8694284" cy="4660279"/>
              </a:xfrm>
              <a:blipFill>
                <a:blip r:embed="rId4"/>
                <a:stretch>
                  <a:fillRect l="-1752" t="-222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F330A2B-80A8-2B2A-B735-300ECA8AD1BF}"/>
              </a:ext>
            </a:extLst>
          </p:cNvPr>
          <p:cNvPicPr>
            <a:picLocks noChangeAspect="1"/>
          </p:cNvPicPr>
          <p:nvPr/>
        </p:nvPicPr>
        <p:blipFill>
          <a:blip r:embed="rId5"/>
          <a:stretch>
            <a:fillRect/>
          </a:stretch>
        </p:blipFill>
        <p:spPr>
          <a:xfrm>
            <a:off x="5651087" y="0"/>
            <a:ext cx="4038308" cy="1941494"/>
          </a:xfrm>
          <a:prstGeom prst="rect">
            <a:avLst/>
          </a:prstGeom>
          <a:ln>
            <a:solidFill>
              <a:schemeClr val="accent1"/>
            </a:solidFill>
          </a:ln>
        </p:spPr>
      </p:pic>
    </p:spTree>
    <p:extLst>
      <p:ext uri="{BB962C8B-B14F-4D97-AF65-F5344CB8AC3E}">
        <p14:creationId xmlns:p14="http://schemas.microsoft.com/office/powerpoint/2010/main" val="10980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0277B-E32C-9FEB-4748-6F611696B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3F70F-C052-67BA-A03B-0F61A5F17964}"/>
              </a:ext>
            </a:extLst>
          </p:cNvPr>
          <p:cNvSpPr>
            <a:spLocks noGrp="1"/>
          </p:cNvSpPr>
          <p:nvPr>
            <p:ph type="title"/>
          </p:nvPr>
        </p:nvSpPr>
        <p:spPr>
          <a:xfrm>
            <a:off x="299426" y="620713"/>
            <a:ext cx="10944226" cy="791794"/>
          </a:xfrm>
        </p:spPr>
        <p:txBody>
          <a:bodyPr>
            <a:normAutofit/>
          </a:bodyPr>
          <a:lstStyle/>
          <a:p>
            <a:r>
              <a:rPr lang="nl-BE"/>
              <a:t>Productregel voor kansen</a:t>
            </a:r>
          </a:p>
        </p:txBody>
      </p:sp>
      <p:sp>
        <p:nvSpPr>
          <p:cNvPr id="3" name="Slide Number Placeholder 2">
            <a:extLst>
              <a:ext uri="{FF2B5EF4-FFF2-40B4-BE49-F238E27FC236}">
                <a16:creationId xmlns:a16="http://schemas.microsoft.com/office/drawing/2014/main" id="{CB5797DC-152B-0E66-F684-C49803843A13}"/>
              </a:ext>
            </a:extLst>
          </p:cNvPr>
          <p:cNvSpPr>
            <a:spLocks noGrp="1"/>
          </p:cNvSpPr>
          <p:nvPr>
            <p:ph type="sldNum" sz="quarter" idx="10"/>
          </p:nvPr>
        </p:nvSpPr>
        <p:spPr/>
        <p:txBody>
          <a:bodyPr/>
          <a:lstStyle/>
          <a:p>
            <a:fld id="{E038E271-308C-2E46-A3EC-56326F9084CC}" type="slidenum">
              <a:rPr lang="nl-BE" smtClean="0"/>
              <a:pPr/>
              <a:t>25</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C52A727-E89B-32B2-5D80-BB7A9E493AF4}"/>
                  </a:ext>
                </a:extLst>
              </p:cNvPr>
              <p:cNvSpPr>
                <a:spLocks noGrp="1"/>
              </p:cNvSpPr>
              <p:nvPr>
                <p:ph idx="1"/>
              </p:nvPr>
            </p:nvSpPr>
            <p:spPr>
              <a:xfrm>
                <a:off x="279767" y="1577009"/>
                <a:ext cx="10336556" cy="4660279"/>
              </a:xfrm>
            </p:spPr>
            <p:txBody>
              <a:bodyPr/>
              <a:lstStyle/>
              <a:p>
                <a:r>
                  <a:rPr lang="nl-BE"/>
                  <a:t>van vereenvoudigde telboom …</a:t>
                </a:r>
              </a:p>
              <a:p>
                <a:pPr lvl="1"/>
                <a:r>
                  <a:rPr lang="nl-BE"/>
                  <a:t>productregel met </a:t>
                </a:r>
                <a:r>
                  <a:rPr lang="nl-BE" u="sng"/>
                  <a:t>aantallen</a:t>
                </a:r>
              </a:p>
              <a:p>
                <a:pPr lvl="1"/>
                <a:r>
                  <a:rPr lang="nl-BE"/>
                  <a:t>bv. </a:t>
                </a:r>
                <a:r>
                  <a:rPr lang="nl-BE" u="sng"/>
                  <a:t>aantal mogelijkheden</a:t>
                </a:r>
                <a:r>
                  <a:rPr lang="nl-BE"/>
                  <a:t> voor (H,H) is </a:t>
                </a:r>
                <a14:m>
                  <m:oMath xmlns:m="http://schemas.openxmlformats.org/officeDocument/2006/math">
                    <m:r>
                      <a:rPr lang="nl-BE" i="1">
                        <a:latin typeface="Cambria Math" panose="02040503050406030204" pitchFamily="18" charset="0"/>
                      </a:rPr>
                      <m:t>4⋅3</m:t>
                    </m:r>
                  </m:oMath>
                </a14:m>
                <a:r>
                  <a:rPr lang="nl-BE"/>
                  <a:t> </a:t>
                </a:r>
              </a:p>
              <a:p>
                <a:endParaRPr lang="nl-BE"/>
              </a:p>
              <a:p>
                <a:r>
                  <a:rPr lang="nl-BE"/>
                  <a:t>… naar kansboom</a:t>
                </a:r>
              </a:p>
              <a:p>
                <a:pPr lvl="1"/>
                <a:r>
                  <a:rPr lang="nl-BE" u="sng"/>
                  <a:t>kans</a:t>
                </a:r>
                <a:r>
                  <a:rPr lang="nl-BE"/>
                  <a:t> op (H,H) = </a:t>
                </a:r>
              </a:p>
              <a:p>
                <a:pPr lvl="1"/>
                <a:r>
                  <a:rPr lang="nl-BE"/>
                  <a:t>= </a:t>
                </a:r>
                <a14:m>
                  <m:oMath xmlns:m="http://schemas.openxmlformats.org/officeDocument/2006/math">
                    <m:f>
                      <m:fPr>
                        <m:ctrlPr>
                          <a:rPr lang="nl-BE" b="0" i="1" smtClean="0">
                            <a:latin typeface="Cambria Math" panose="02040503050406030204" pitchFamily="18" charset="0"/>
                          </a:rPr>
                        </m:ctrlPr>
                      </m:fPr>
                      <m:num>
                        <m:r>
                          <a:rPr lang="nl-BE" b="0" i="1" smtClean="0">
                            <a:latin typeface="Cambria Math" panose="02040503050406030204" pitchFamily="18" charset="0"/>
                          </a:rPr>
                          <m:t>12</m:t>
                        </m:r>
                      </m:num>
                      <m:den>
                        <m:r>
                          <a:rPr lang="nl-BE" b="0" i="1" smtClean="0">
                            <a:latin typeface="Cambria Math" panose="02040503050406030204" pitchFamily="18" charset="0"/>
                          </a:rPr>
                          <m:t>30</m:t>
                        </m:r>
                      </m:den>
                    </m:f>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4⋅3</m:t>
                        </m:r>
                      </m:num>
                      <m:den>
                        <m:r>
                          <a:rPr lang="nl-BE" b="0" i="1" smtClean="0">
                            <a:solidFill>
                              <a:srgbClr val="FF0000"/>
                            </a:solidFill>
                            <a:latin typeface="Cambria Math" panose="02040503050406030204" pitchFamily="18" charset="0"/>
                          </a:rPr>
                          <m:t>6</m:t>
                        </m:r>
                        <m:r>
                          <a:rPr lang="nl-BE" b="0" i="1" smtClean="0">
                            <a:latin typeface="Cambria Math" panose="02040503050406030204" pitchFamily="18" charset="0"/>
                          </a:rPr>
                          <m:t>⋅</m:t>
                        </m:r>
                        <m:r>
                          <a:rPr lang="nl-BE" b="0" i="1" smtClean="0">
                            <a:solidFill>
                              <a:srgbClr val="FFC000"/>
                            </a:solidFill>
                            <a:latin typeface="Cambria Math" panose="02040503050406030204" pitchFamily="18" charset="0"/>
                          </a:rPr>
                          <m:t>5</m:t>
                        </m:r>
                      </m:den>
                    </m:f>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4</m:t>
                        </m:r>
                      </m:num>
                      <m:den>
                        <m:r>
                          <a:rPr lang="nl-BE" b="0" i="1" smtClean="0">
                            <a:solidFill>
                              <a:srgbClr val="FF0000"/>
                            </a:solidFill>
                            <a:latin typeface="Cambria Math" panose="02040503050406030204" pitchFamily="18" charset="0"/>
                          </a:rPr>
                          <m:t>6</m:t>
                        </m:r>
                      </m:den>
                    </m:f>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3</m:t>
                        </m:r>
                      </m:num>
                      <m:den>
                        <m:r>
                          <a:rPr lang="nl-BE" b="0" i="1" smtClean="0">
                            <a:solidFill>
                              <a:srgbClr val="FFC000"/>
                            </a:solidFill>
                            <a:latin typeface="Cambria Math" panose="02040503050406030204" pitchFamily="18" charset="0"/>
                          </a:rPr>
                          <m:t>5</m:t>
                        </m:r>
                      </m:den>
                    </m:f>
                  </m:oMath>
                </a14:m>
                <a:endParaRPr lang="nl-BE" b="0" i="1">
                  <a:latin typeface="Cambria Math" panose="02040503050406030204" pitchFamily="18" charset="0"/>
                </a:endParaRPr>
              </a:p>
              <a:p>
                <a:pPr lvl="1"/>
                <a14:m>
                  <m:oMath xmlns:m="http://schemas.openxmlformats.org/officeDocument/2006/math">
                    <m:r>
                      <a:rPr lang="nl-BE" b="0" i="1" smtClean="0">
                        <a:latin typeface="Cambria Math" panose="02040503050406030204" pitchFamily="18" charset="0"/>
                      </a:rPr>
                      <m:t>=</m:t>
                    </m:r>
                  </m:oMath>
                </a14:m>
                <a:r>
                  <a:rPr lang="nl-BE"/>
                  <a:t> product van de kansen op de takken</a:t>
                </a:r>
              </a:p>
              <a:p>
                <a:pPr lvl="1"/>
                <a:r>
                  <a:rPr lang="nl-BE"/>
                  <a:t>productregel voor </a:t>
                </a:r>
                <a:r>
                  <a:rPr lang="nl-BE" u="sng"/>
                  <a:t>kansen</a:t>
                </a:r>
                <a:endParaRPr lang="nl-BE"/>
              </a:p>
              <a:p>
                <a:pPr lvl="1"/>
                <a:endParaRPr lang="nl-BE"/>
              </a:p>
              <a:p>
                <a:pPr lvl="1"/>
                <a:endParaRPr lang="nl-BE"/>
              </a:p>
            </p:txBody>
          </p:sp>
        </mc:Choice>
        <mc:Fallback xmlns="">
          <p:sp>
            <p:nvSpPr>
              <p:cNvPr id="4" name="Content Placeholder 3">
                <a:extLst>
                  <a:ext uri="{FF2B5EF4-FFF2-40B4-BE49-F238E27FC236}">
                    <a16:creationId xmlns:a16="http://schemas.microsoft.com/office/drawing/2014/main" id="{FC52A727-E89B-32B2-5D80-BB7A9E493AF4}"/>
                  </a:ext>
                </a:extLst>
              </p:cNvPr>
              <p:cNvSpPr>
                <a:spLocks noGrp="1" noRot="1" noChangeAspect="1" noMove="1" noResize="1" noEditPoints="1" noAdjustHandles="1" noChangeArrowheads="1" noChangeShapeType="1" noTextEdit="1"/>
              </p:cNvSpPr>
              <p:nvPr>
                <p:ph idx="1"/>
              </p:nvPr>
            </p:nvSpPr>
            <p:spPr>
              <a:xfrm>
                <a:off x="279767" y="1577009"/>
                <a:ext cx="10336556" cy="4660279"/>
              </a:xfrm>
              <a:blipFill>
                <a:blip r:embed="rId3"/>
                <a:stretch>
                  <a:fillRect l="-1474" t="-222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5C1CF25-7E3D-3F53-D4FB-74101E1A23AA}"/>
              </a:ext>
            </a:extLst>
          </p:cNvPr>
          <p:cNvPicPr>
            <a:picLocks noChangeAspect="1"/>
          </p:cNvPicPr>
          <p:nvPr/>
        </p:nvPicPr>
        <p:blipFill>
          <a:blip r:embed="rId4"/>
          <a:stretch>
            <a:fillRect/>
          </a:stretch>
        </p:blipFill>
        <p:spPr>
          <a:xfrm>
            <a:off x="6428955" y="3217718"/>
            <a:ext cx="5713885" cy="2966224"/>
          </a:xfrm>
          <a:prstGeom prst="rect">
            <a:avLst/>
          </a:prstGeom>
        </p:spPr>
      </p:pic>
      <p:pic>
        <p:nvPicPr>
          <p:cNvPr id="9" name="Picture 8">
            <a:extLst>
              <a:ext uri="{FF2B5EF4-FFF2-40B4-BE49-F238E27FC236}">
                <a16:creationId xmlns:a16="http://schemas.microsoft.com/office/drawing/2014/main" id="{2C6C3E88-32AD-0ABA-AF5A-99B727A7BB96}"/>
              </a:ext>
            </a:extLst>
          </p:cNvPr>
          <p:cNvPicPr>
            <a:picLocks noChangeAspect="1"/>
          </p:cNvPicPr>
          <p:nvPr/>
        </p:nvPicPr>
        <p:blipFill>
          <a:blip r:embed="rId5"/>
          <a:stretch>
            <a:fillRect/>
          </a:stretch>
        </p:blipFill>
        <p:spPr>
          <a:xfrm>
            <a:off x="6428955" y="49160"/>
            <a:ext cx="5713885" cy="2958418"/>
          </a:xfrm>
          <a:prstGeom prst="rect">
            <a:avLst/>
          </a:prstGeom>
        </p:spPr>
      </p:pic>
      <p:sp>
        <p:nvSpPr>
          <p:cNvPr id="10" name="Rechthoek 3">
            <a:extLst>
              <a:ext uri="{FF2B5EF4-FFF2-40B4-BE49-F238E27FC236}">
                <a16:creationId xmlns:a16="http://schemas.microsoft.com/office/drawing/2014/main" id="{8900A291-52CC-E79B-7773-A522B718365C}"/>
              </a:ext>
            </a:extLst>
          </p:cNvPr>
          <p:cNvSpPr/>
          <p:nvPr/>
        </p:nvSpPr>
        <p:spPr>
          <a:xfrm>
            <a:off x="1828801" y="4364580"/>
            <a:ext cx="452284" cy="67250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3">
            <a:extLst>
              <a:ext uri="{FF2B5EF4-FFF2-40B4-BE49-F238E27FC236}">
                <a16:creationId xmlns:a16="http://schemas.microsoft.com/office/drawing/2014/main" id="{70A42B79-DE26-441C-68E6-489BB0ABF788}"/>
              </a:ext>
            </a:extLst>
          </p:cNvPr>
          <p:cNvSpPr/>
          <p:nvPr/>
        </p:nvSpPr>
        <p:spPr>
          <a:xfrm>
            <a:off x="2583478" y="4364580"/>
            <a:ext cx="572677" cy="67250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13">
            <a:extLst>
              <a:ext uri="{FF2B5EF4-FFF2-40B4-BE49-F238E27FC236}">
                <a16:creationId xmlns:a16="http://schemas.microsoft.com/office/drawing/2014/main" id="{C42DF08B-486E-9957-4556-F9F2E95393CC}"/>
              </a:ext>
            </a:extLst>
          </p:cNvPr>
          <p:cNvSpPr/>
          <p:nvPr/>
        </p:nvSpPr>
        <p:spPr bwMode="auto">
          <a:xfrm>
            <a:off x="6784529" y="4535143"/>
            <a:ext cx="617838"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5" name="Rectangle 4">
            <a:extLst>
              <a:ext uri="{FF2B5EF4-FFF2-40B4-BE49-F238E27FC236}">
                <a16:creationId xmlns:a16="http://schemas.microsoft.com/office/drawing/2014/main" id="{3D5FBDE4-759C-1AB3-01D3-62FD062B5704}"/>
              </a:ext>
            </a:extLst>
          </p:cNvPr>
          <p:cNvSpPr/>
          <p:nvPr/>
        </p:nvSpPr>
        <p:spPr bwMode="auto">
          <a:xfrm>
            <a:off x="8082588" y="4156079"/>
            <a:ext cx="617838"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7" name="Rectangle 6">
            <a:extLst>
              <a:ext uri="{FF2B5EF4-FFF2-40B4-BE49-F238E27FC236}">
                <a16:creationId xmlns:a16="http://schemas.microsoft.com/office/drawing/2014/main" id="{013CC0BB-1CF2-9AF6-9538-2A446AB81824}"/>
              </a:ext>
            </a:extLst>
          </p:cNvPr>
          <p:cNvSpPr/>
          <p:nvPr/>
        </p:nvSpPr>
        <p:spPr bwMode="auto">
          <a:xfrm>
            <a:off x="10911582" y="1068478"/>
            <a:ext cx="813571"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8" name="Rectangle 7">
            <a:extLst>
              <a:ext uri="{FF2B5EF4-FFF2-40B4-BE49-F238E27FC236}">
                <a16:creationId xmlns:a16="http://schemas.microsoft.com/office/drawing/2014/main" id="{98D3E477-0D7E-EFDA-0655-FC14757A19C8}"/>
              </a:ext>
            </a:extLst>
          </p:cNvPr>
          <p:cNvSpPr/>
          <p:nvPr/>
        </p:nvSpPr>
        <p:spPr bwMode="auto">
          <a:xfrm>
            <a:off x="10329819" y="330292"/>
            <a:ext cx="321230"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tangle 10">
            <a:extLst>
              <a:ext uri="{FF2B5EF4-FFF2-40B4-BE49-F238E27FC236}">
                <a16:creationId xmlns:a16="http://schemas.microsoft.com/office/drawing/2014/main" id="{51D9F965-E2D0-74E6-6851-5E14D75F75AA}"/>
              </a:ext>
            </a:extLst>
          </p:cNvPr>
          <p:cNvSpPr/>
          <p:nvPr/>
        </p:nvSpPr>
        <p:spPr bwMode="auto">
          <a:xfrm>
            <a:off x="9660410" y="330292"/>
            <a:ext cx="467437"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Rectangle 11">
            <a:extLst>
              <a:ext uri="{FF2B5EF4-FFF2-40B4-BE49-F238E27FC236}">
                <a16:creationId xmlns:a16="http://schemas.microsoft.com/office/drawing/2014/main" id="{1A5BDC74-C330-010F-4A76-B830F0F37671}"/>
              </a:ext>
            </a:extLst>
          </p:cNvPr>
          <p:cNvSpPr/>
          <p:nvPr/>
        </p:nvSpPr>
        <p:spPr bwMode="auto">
          <a:xfrm>
            <a:off x="7995590" y="330292"/>
            <a:ext cx="321230"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5" name="Rectangle 14">
            <a:extLst>
              <a:ext uri="{FF2B5EF4-FFF2-40B4-BE49-F238E27FC236}">
                <a16:creationId xmlns:a16="http://schemas.microsoft.com/office/drawing/2014/main" id="{D5A54BA4-058A-E66C-2907-51027BFCD1BD}"/>
              </a:ext>
            </a:extLst>
          </p:cNvPr>
          <p:cNvSpPr/>
          <p:nvPr/>
        </p:nvSpPr>
        <p:spPr bwMode="auto">
          <a:xfrm>
            <a:off x="9027669" y="330292"/>
            <a:ext cx="321230"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6" name="Rectangle 15">
            <a:extLst>
              <a:ext uri="{FF2B5EF4-FFF2-40B4-BE49-F238E27FC236}">
                <a16:creationId xmlns:a16="http://schemas.microsoft.com/office/drawing/2014/main" id="{F4657AA4-AD7A-4552-5FBC-0ABAF298006D}"/>
              </a:ext>
            </a:extLst>
          </p:cNvPr>
          <p:cNvSpPr/>
          <p:nvPr/>
        </p:nvSpPr>
        <p:spPr bwMode="auto">
          <a:xfrm>
            <a:off x="10219852" y="1068478"/>
            <a:ext cx="521454"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7" name="Rectangle 16">
            <a:extLst>
              <a:ext uri="{FF2B5EF4-FFF2-40B4-BE49-F238E27FC236}">
                <a16:creationId xmlns:a16="http://schemas.microsoft.com/office/drawing/2014/main" id="{22AD3048-70C8-0BD9-7AC4-BF379B961B88}"/>
              </a:ext>
            </a:extLst>
          </p:cNvPr>
          <p:cNvSpPr/>
          <p:nvPr/>
        </p:nvSpPr>
        <p:spPr bwMode="auto">
          <a:xfrm>
            <a:off x="6884531" y="1412507"/>
            <a:ext cx="349646"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8" name="Rectangle 17">
            <a:extLst>
              <a:ext uri="{FF2B5EF4-FFF2-40B4-BE49-F238E27FC236}">
                <a16:creationId xmlns:a16="http://schemas.microsoft.com/office/drawing/2014/main" id="{F97B8337-6D78-DE23-8233-4ADBAF3DEC34}"/>
              </a:ext>
            </a:extLst>
          </p:cNvPr>
          <p:cNvSpPr/>
          <p:nvPr/>
        </p:nvSpPr>
        <p:spPr bwMode="auto">
          <a:xfrm>
            <a:off x="8194392" y="1009315"/>
            <a:ext cx="349646"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22" name="Picture 21">
            <a:extLst>
              <a:ext uri="{FF2B5EF4-FFF2-40B4-BE49-F238E27FC236}">
                <a16:creationId xmlns:a16="http://schemas.microsoft.com/office/drawing/2014/main" id="{CA81DBEE-482D-02F0-5C89-D5FF25A965A9}"/>
              </a:ext>
            </a:extLst>
          </p:cNvPr>
          <p:cNvPicPr>
            <a:picLocks noChangeAspect="1"/>
          </p:cNvPicPr>
          <p:nvPr/>
        </p:nvPicPr>
        <p:blipFill>
          <a:blip r:embed="rId6"/>
          <a:srcRect t="14758" b="-536"/>
          <a:stretch/>
        </p:blipFill>
        <p:spPr>
          <a:xfrm>
            <a:off x="9506541" y="4248000"/>
            <a:ext cx="2234115" cy="1836000"/>
          </a:xfrm>
          <a:prstGeom prst="rect">
            <a:avLst/>
          </a:prstGeom>
        </p:spPr>
      </p:pic>
      <p:pic>
        <p:nvPicPr>
          <p:cNvPr id="26" name="Picture 25">
            <a:extLst>
              <a:ext uri="{FF2B5EF4-FFF2-40B4-BE49-F238E27FC236}">
                <a16:creationId xmlns:a16="http://schemas.microsoft.com/office/drawing/2014/main" id="{CB882857-7583-3F19-9E49-05203599ABAA}"/>
              </a:ext>
            </a:extLst>
          </p:cNvPr>
          <p:cNvPicPr>
            <a:picLocks noChangeAspect="1"/>
          </p:cNvPicPr>
          <p:nvPr/>
        </p:nvPicPr>
        <p:blipFill>
          <a:blip r:embed="rId7"/>
          <a:stretch>
            <a:fillRect/>
          </a:stretch>
        </p:blipFill>
        <p:spPr>
          <a:xfrm>
            <a:off x="9483394" y="3333468"/>
            <a:ext cx="2695379" cy="466981"/>
          </a:xfrm>
          <a:prstGeom prst="rect">
            <a:avLst/>
          </a:prstGeom>
        </p:spPr>
      </p:pic>
      <p:sp>
        <p:nvSpPr>
          <p:cNvPr id="19" name="Rectangle 18">
            <a:extLst>
              <a:ext uri="{FF2B5EF4-FFF2-40B4-BE49-F238E27FC236}">
                <a16:creationId xmlns:a16="http://schemas.microsoft.com/office/drawing/2014/main" id="{AB5B4848-64E0-BC6C-DE72-B84531733EAA}"/>
              </a:ext>
            </a:extLst>
          </p:cNvPr>
          <p:cNvSpPr/>
          <p:nvPr/>
        </p:nvSpPr>
        <p:spPr bwMode="auto">
          <a:xfrm>
            <a:off x="9427177" y="4250604"/>
            <a:ext cx="1544720"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6194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P spid="5" grpId="0" animBg="1"/>
      <p:bldP spid="7" grpId="0" animBg="1"/>
      <p:bldP spid="8" grpId="0" animBg="1"/>
      <p:bldP spid="11" grpId="0" animBg="1"/>
      <p:bldP spid="12" grpId="0" animBg="1"/>
      <p:bldP spid="15" grpId="0" animBg="1"/>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C4FC3-2B7E-ACAF-F511-CB0E01996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7666B-42D5-0036-1C87-F6EFECBF4312}"/>
              </a:ext>
            </a:extLst>
          </p:cNvPr>
          <p:cNvSpPr>
            <a:spLocks noGrp="1"/>
          </p:cNvSpPr>
          <p:nvPr>
            <p:ph type="title"/>
          </p:nvPr>
        </p:nvSpPr>
        <p:spPr/>
        <p:txBody>
          <a:bodyPr/>
          <a:lstStyle/>
          <a:p>
            <a:r>
              <a:rPr lang="nl-BE"/>
              <a:t>(Kruis)tabellen</a:t>
            </a:r>
          </a:p>
        </p:txBody>
      </p:sp>
      <p:sp>
        <p:nvSpPr>
          <p:cNvPr id="3" name="Text Placeholder 2">
            <a:extLst>
              <a:ext uri="{FF2B5EF4-FFF2-40B4-BE49-F238E27FC236}">
                <a16:creationId xmlns:a16="http://schemas.microsoft.com/office/drawing/2014/main" id="{9C36D046-AAE2-C7CE-4C14-871F3B65DF76}"/>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90254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a:t>2 voorbeelden: maak tabel met aantal mogelijkheden</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27</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a:t>Voorbeeld 2</a:t>
            </a:r>
            <a:endParaRPr lang="nl-BE" strike="sngStrike"/>
          </a:p>
          <a:p>
            <a:endParaRPr lang="nl-BE"/>
          </a:p>
          <a:p>
            <a:endParaRPr lang="nl-BE"/>
          </a:p>
          <a:p>
            <a:endParaRPr lang="nl-BE"/>
          </a:p>
          <a:p>
            <a:endParaRPr lang="nl-BE"/>
          </a:p>
          <a:p>
            <a:r>
              <a:rPr lang="nl-BE"/>
              <a:t>Voorbeeld 1</a:t>
            </a:r>
            <a:endParaRPr lang="nl-BE" strike="sngStrike"/>
          </a:p>
          <a:p>
            <a:pPr lvl="1"/>
            <a:r>
              <a:rPr lang="nl-BE"/>
              <a:t>6 kaarten uit een kaartspel: Harten 2, H5, H8, </a:t>
            </a:r>
            <a:r>
              <a:rPr lang="nl-BE" err="1"/>
              <a:t>HDame</a:t>
            </a:r>
            <a:r>
              <a:rPr lang="nl-BE"/>
              <a:t>, Schoppen Aas en </a:t>
            </a:r>
            <a:r>
              <a:rPr lang="nl-BE" err="1"/>
              <a:t>SDame</a:t>
            </a:r>
            <a:endParaRPr lang="nl-BE"/>
          </a:p>
          <a:p>
            <a:pPr lvl="1"/>
            <a:r>
              <a:rPr lang="nl-BE"/>
              <a:t>Trek 2 kaarten zonder ze terug te leggen en let enkel op kleur. </a:t>
            </a:r>
          </a:p>
          <a:p>
            <a:pPr marL="0" indent="0">
              <a:buNone/>
            </a:pPr>
            <a:endParaRPr lang="nl-BE"/>
          </a:p>
          <a:p>
            <a:endParaRPr lang="nl-BE"/>
          </a:p>
        </p:txBody>
      </p:sp>
      <p:pic>
        <p:nvPicPr>
          <p:cNvPr id="5" name="Afbeelding 4">
            <a:extLst>
              <a:ext uri="{FF2B5EF4-FFF2-40B4-BE49-F238E27FC236}">
                <a16:creationId xmlns:a16="http://schemas.microsoft.com/office/drawing/2014/main" id="{9CDE9B58-29B8-F652-26DA-3202E936A729}"/>
              </a:ext>
            </a:extLst>
          </p:cNvPr>
          <p:cNvPicPr>
            <a:picLocks noChangeAspect="1"/>
          </p:cNvPicPr>
          <p:nvPr/>
        </p:nvPicPr>
        <p:blipFill>
          <a:blip r:embed="rId3"/>
          <a:stretch>
            <a:fillRect/>
          </a:stretch>
        </p:blipFill>
        <p:spPr>
          <a:xfrm>
            <a:off x="1727140" y="2111974"/>
            <a:ext cx="7590000" cy="1980000"/>
          </a:xfrm>
          <a:prstGeom prst="rect">
            <a:avLst/>
          </a:prstGeom>
        </p:spPr>
      </p:pic>
      <p:sp>
        <p:nvSpPr>
          <p:cNvPr id="6" name="Rechthoek 5">
            <a:extLst>
              <a:ext uri="{FF2B5EF4-FFF2-40B4-BE49-F238E27FC236}">
                <a16:creationId xmlns:a16="http://schemas.microsoft.com/office/drawing/2014/main" id="{F504B58D-1236-471B-7376-212548AE784B}"/>
              </a:ext>
            </a:extLst>
          </p:cNvPr>
          <p:cNvSpPr/>
          <p:nvPr/>
        </p:nvSpPr>
        <p:spPr bwMode="auto">
          <a:xfrm>
            <a:off x="8923493" y="1242646"/>
            <a:ext cx="3092661" cy="609600"/>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450"/>
              </a:spcAft>
            </a:pPr>
            <a:r>
              <a:rPr lang="nl-BE" sz="2000" b="1">
                <a:latin typeface="Verdana" charset="0"/>
                <a:ea typeface="Verdana Regular" charset="0"/>
                <a:cs typeface="Verdana Regular" charset="0"/>
                <a:sym typeface="Securitas Sans Light" charset="0"/>
              </a:rPr>
              <a:t>Je mag tip vragen</a:t>
            </a:r>
          </a:p>
        </p:txBody>
      </p:sp>
    </p:spTree>
    <p:extLst>
      <p:ext uri="{BB962C8B-B14F-4D97-AF65-F5344CB8AC3E}">
        <p14:creationId xmlns:p14="http://schemas.microsoft.com/office/powerpoint/2010/main" val="288391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4CBE7-A8AE-0213-C3A6-045ABF43C1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2A0B0B-3CD2-2E51-8743-EE7AD3E529FD}"/>
              </a:ext>
            </a:extLst>
          </p:cNvPr>
          <p:cNvSpPr>
            <a:spLocks noGrp="1"/>
          </p:cNvSpPr>
          <p:nvPr>
            <p:ph type="title"/>
          </p:nvPr>
        </p:nvSpPr>
        <p:spPr/>
        <p:txBody>
          <a:bodyPr>
            <a:normAutofit/>
          </a:bodyPr>
          <a:lstStyle/>
          <a:p>
            <a:r>
              <a:rPr lang="nl-BE"/>
              <a:t>tip = vul per voorbeeld gegevens in 1 v.d. 2 tabellen in</a:t>
            </a:r>
          </a:p>
        </p:txBody>
      </p:sp>
      <p:sp>
        <p:nvSpPr>
          <p:cNvPr id="3" name="Tijdelijke aanduiding voor dianummer 2">
            <a:extLst>
              <a:ext uri="{FF2B5EF4-FFF2-40B4-BE49-F238E27FC236}">
                <a16:creationId xmlns:a16="http://schemas.microsoft.com/office/drawing/2014/main" id="{2873A389-1392-015F-FC34-CC03E670FDA9}"/>
              </a:ext>
            </a:extLst>
          </p:cNvPr>
          <p:cNvSpPr>
            <a:spLocks noGrp="1"/>
          </p:cNvSpPr>
          <p:nvPr>
            <p:ph type="sldNum" sz="quarter" idx="10"/>
          </p:nvPr>
        </p:nvSpPr>
        <p:spPr/>
        <p:txBody>
          <a:bodyPr/>
          <a:lstStyle/>
          <a:p>
            <a:fld id="{E038E271-308C-2E46-A3EC-56326F9084CC}" type="slidenum">
              <a:rPr lang="nl-BE" smtClean="0"/>
              <a:pPr/>
              <a:t>28</a:t>
            </a:fld>
            <a:endParaRPr lang="nl-BE"/>
          </a:p>
        </p:txBody>
      </p:sp>
      <p:sp>
        <p:nvSpPr>
          <p:cNvPr id="4" name="Tijdelijke aanduiding voor inhoud 3">
            <a:extLst>
              <a:ext uri="{FF2B5EF4-FFF2-40B4-BE49-F238E27FC236}">
                <a16:creationId xmlns:a16="http://schemas.microsoft.com/office/drawing/2014/main" id="{576EBAAE-6C5A-F148-AB26-42EE5B01413F}"/>
              </a:ext>
            </a:extLst>
          </p:cNvPr>
          <p:cNvSpPr>
            <a:spLocks noGrp="1"/>
          </p:cNvSpPr>
          <p:nvPr>
            <p:ph idx="1"/>
          </p:nvPr>
        </p:nvSpPr>
        <p:spPr/>
        <p:txBody>
          <a:bodyPr/>
          <a:lstStyle/>
          <a:p>
            <a:r>
              <a:rPr lang="nl-BE"/>
              <a:t>Voorbeeld 2: 1 werknemer kiezen uit alle werknemers (</a:t>
            </a:r>
            <a:r>
              <a:rPr lang="nl-BE" err="1"/>
              <a:t>mobiliteitsform</a:t>
            </a:r>
            <a:r>
              <a:rPr lang="nl-BE"/>
              <a:t>.) </a:t>
            </a:r>
            <a:r>
              <a:rPr lang="nl-BE" sz="2400" b="1" i="0" u="none" strike="noStrike" kern="1200">
                <a:solidFill>
                  <a:srgbClr val="FFFFFF"/>
                </a:solidFill>
                <a:effectLst/>
                <a:latin typeface="Calibri" panose="020F0502020204030204" pitchFamily="34" charset="0"/>
              </a:rPr>
              <a:t>2de kaart</a:t>
            </a:r>
            <a:endParaRPr lang="nl-BE" sz="2800" b="0" i="0" u="none" strike="noStrike">
              <a:effectLst/>
              <a:latin typeface="Arial" panose="020B0604020202020204" pitchFamily="34" charset="0"/>
            </a:endParaRPr>
          </a:p>
          <a:p>
            <a:pPr marL="0" algn="just" rtl="0" eaLnBrk="1" fontAlgn="t" latinLnBrk="0" hangingPunct="1">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400" b="1" i="0" u="none" strike="noStrike" kern="1200">
                <a:solidFill>
                  <a:srgbClr val="FFFFFF"/>
                </a:solidFill>
                <a:effectLst/>
                <a:latin typeface="Calibri" panose="020F0502020204030204" pitchFamily="34" charset="0"/>
              </a:rPr>
              <a:t>1ste kaart</a:t>
            </a:r>
            <a:endParaRPr lang="nl-BE" b="0" kern="1200">
              <a:solidFill>
                <a:srgbClr val="FFFFFF"/>
              </a:solidFill>
              <a:latin typeface="Arial" panose="020B0604020202020204" pitchFamily="34" charset="0"/>
            </a:endParaRPr>
          </a:p>
          <a:p>
            <a:pPr marL="0" algn="just" rtl="0" eaLnBrk="1" fontAlgn="t" latinLnBrk="0" hangingPunct="1">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a:p>
          <a:p>
            <a:endParaRPr lang="nl-BE"/>
          </a:p>
          <a:p>
            <a:r>
              <a:rPr lang="nl-BE"/>
              <a:t>Voorbeeld 1: 2 kaarten zonder terugleggen uit 4 harten en 2 schoppen</a:t>
            </a:r>
          </a:p>
          <a:p>
            <a:pPr marL="361940" lvl="1" indent="0">
              <a:buNone/>
            </a:pPr>
            <a:endParaRPr lang="nl-BE"/>
          </a:p>
          <a:p>
            <a:endParaRPr lang="nl-BE"/>
          </a:p>
          <a:p>
            <a:pPr marL="0" indent="0">
              <a:buNone/>
            </a:pPr>
            <a:endParaRPr lang="nl-BE"/>
          </a:p>
          <a:p>
            <a:endParaRPr lang="nl-BE"/>
          </a:p>
        </p:txBody>
      </p:sp>
      <p:graphicFrame>
        <p:nvGraphicFramePr>
          <p:cNvPr id="7" name="Tabel 6">
            <a:extLst>
              <a:ext uri="{FF2B5EF4-FFF2-40B4-BE49-F238E27FC236}">
                <a16:creationId xmlns:a16="http://schemas.microsoft.com/office/drawing/2014/main" id="{526433AC-325A-41E7-5AAD-FD7B05FD2447}"/>
              </a:ext>
            </a:extLst>
          </p:cNvPr>
          <p:cNvGraphicFramePr>
            <a:graphicFrameLocks noGrp="1"/>
          </p:cNvGraphicFramePr>
          <p:nvPr>
            <p:extLst>
              <p:ext uri="{D42A27DB-BD31-4B8C-83A1-F6EECF244321}">
                <p14:modId xmlns:p14="http://schemas.microsoft.com/office/powerpoint/2010/main" val="4058283912"/>
              </p:ext>
            </p:extLst>
          </p:nvPr>
        </p:nvGraphicFramePr>
        <p:xfrm>
          <a:off x="890144" y="4386109"/>
          <a:ext cx="4839552" cy="1359447"/>
        </p:xfrm>
        <a:graphic>
          <a:graphicData uri="http://schemas.openxmlformats.org/drawingml/2006/table">
            <a:tbl>
              <a:tblPr firstRow="1" firstCol="1" bandRow="1">
                <a:tableStyleId>{5C22544A-7EE6-4342-B048-85BDC9FD1C3A}</a:tableStyleId>
              </a:tblPr>
              <a:tblGrid>
                <a:gridCol w="1707552">
                  <a:extLst>
                    <a:ext uri="{9D8B030D-6E8A-4147-A177-3AD203B41FA5}">
                      <a16:colId xmlns:a16="http://schemas.microsoft.com/office/drawing/2014/main" val="3024037386"/>
                    </a:ext>
                  </a:extLst>
                </a:gridCol>
                <a:gridCol w="1044000">
                  <a:extLst>
                    <a:ext uri="{9D8B030D-6E8A-4147-A177-3AD203B41FA5}">
                      <a16:colId xmlns:a16="http://schemas.microsoft.com/office/drawing/2014/main" val="2912326085"/>
                    </a:ext>
                  </a:extLst>
                </a:gridCol>
                <a:gridCol w="1044000">
                  <a:extLst>
                    <a:ext uri="{9D8B030D-6E8A-4147-A177-3AD203B41FA5}">
                      <a16:colId xmlns:a16="http://schemas.microsoft.com/office/drawing/2014/main" val="1873063943"/>
                    </a:ext>
                  </a:extLst>
                </a:gridCol>
                <a:gridCol w="1044000">
                  <a:extLst>
                    <a:ext uri="{9D8B030D-6E8A-4147-A177-3AD203B41FA5}">
                      <a16:colId xmlns:a16="http://schemas.microsoft.com/office/drawing/2014/main" val="1971036776"/>
                    </a:ext>
                  </a:extLst>
                </a:gridCol>
              </a:tblGrid>
              <a:tr h="50400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algn="ctr" defTabSz="1219140" rtl="0" eaLnBrk="1" latinLnBrk="0" hangingPunct="1">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kern="1200">
                        <a:solidFill>
                          <a:schemeClr val="dk1"/>
                        </a:solidFill>
                        <a:effectLst/>
                        <a:latin typeface="+mn-lt"/>
                        <a:ea typeface="+mn-ea"/>
                        <a:cs typeface="+mn-cs"/>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8" name="Tabel 7">
            <a:extLst>
              <a:ext uri="{FF2B5EF4-FFF2-40B4-BE49-F238E27FC236}">
                <a16:creationId xmlns:a16="http://schemas.microsoft.com/office/drawing/2014/main" id="{1BF243FA-369C-16B0-B5E4-DED9BA59A995}"/>
              </a:ext>
            </a:extLst>
          </p:cNvPr>
          <p:cNvGraphicFramePr>
            <a:graphicFrameLocks noGrp="1"/>
          </p:cNvGraphicFramePr>
          <p:nvPr>
            <p:extLst>
              <p:ext uri="{D42A27DB-BD31-4B8C-83A1-F6EECF244321}">
                <p14:modId xmlns:p14="http://schemas.microsoft.com/office/powerpoint/2010/main" val="658111028"/>
              </p:ext>
            </p:extLst>
          </p:nvPr>
        </p:nvGraphicFramePr>
        <p:xfrm>
          <a:off x="6673493" y="2075421"/>
          <a:ext cx="4500000" cy="1644596"/>
        </p:xfrm>
        <a:graphic>
          <a:graphicData uri="http://schemas.openxmlformats.org/drawingml/2006/table">
            <a:tbl>
              <a:tblPr firstRow="1" firstCol="1" bandRow="1">
                <a:tableStyleId>{5C22544A-7EE6-4342-B048-85BDC9FD1C3A}</a:tableStyleId>
              </a:tblPr>
              <a:tblGrid>
                <a:gridCol w="1800000">
                  <a:extLst>
                    <a:ext uri="{9D8B030D-6E8A-4147-A177-3AD203B41FA5}">
                      <a16:colId xmlns:a16="http://schemas.microsoft.com/office/drawing/2014/main" val="3024037386"/>
                    </a:ext>
                  </a:extLst>
                </a:gridCol>
                <a:gridCol w="900000">
                  <a:extLst>
                    <a:ext uri="{9D8B030D-6E8A-4147-A177-3AD203B41FA5}">
                      <a16:colId xmlns:a16="http://schemas.microsoft.com/office/drawing/2014/main" val="2912326085"/>
                    </a:ext>
                  </a:extLst>
                </a:gridCol>
                <a:gridCol w="900000">
                  <a:extLst>
                    <a:ext uri="{9D8B030D-6E8A-4147-A177-3AD203B41FA5}">
                      <a16:colId xmlns:a16="http://schemas.microsoft.com/office/drawing/2014/main" val="1873063943"/>
                    </a:ext>
                  </a:extLst>
                </a:gridCol>
                <a:gridCol w="900000">
                  <a:extLst>
                    <a:ext uri="{9D8B030D-6E8A-4147-A177-3AD203B41FA5}">
                      <a16:colId xmlns:a16="http://schemas.microsoft.com/office/drawing/2014/main" val="1971036776"/>
                    </a:ext>
                  </a:extLst>
                </a:gridCol>
              </a:tblGrid>
              <a:tr h="504000">
                <a:tc>
                  <a:txBody>
                    <a:bodyPr/>
                    <a:lstStyle/>
                    <a:p>
                      <a:pPr marL="0" marR="0" lvl="0" indent="0" algn="just" defTabSz="1219140" rtl="0" eaLnBrk="1" fontAlgn="auto" latinLnBrk="0" hangingPunct="1">
                        <a:lnSpc>
                          <a:spcPct val="100000"/>
                        </a:lnSpc>
                        <a:spcBef>
                          <a:spcPts val="0"/>
                        </a:spcBef>
                        <a:spcAft>
                          <a:spcPts val="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r>
                        <a:rPr lang="nl-BE" sz="1600">
                          <a:effectLst/>
                        </a:rPr>
                        <a:t>          woonplaats</a:t>
                      </a:r>
                      <a:endParaRPr lang="nl-BE" sz="1600">
                        <a:solidFill>
                          <a:srgbClr val="000000"/>
                        </a:solidFill>
                        <a:effectLst/>
                        <a:latin typeface="Times New Roman" panose="02020603050405020304" pitchFamily="18" charset="0"/>
                        <a:ea typeface="Times New Roman" panose="02020603050405020304" pitchFamily="18" charset="0"/>
                      </a:endParaRP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 EF</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 Ab OV</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marL="0" marR="0" lvl="0" indent="0" algn="ctr" defTabSz="1219140" rtl="0" eaLnBrk="1" fontAlgn="auto" latinLnBrk="0" hangingPunct="1">
                        <a:lnSpc>
                          <a:spcPct val="100000"/>
                        </a:lnSpc>
                        <a:spcBef>
                          <a:spcPts val="0"/>
                        </a:spcBef>
                        <a:spcAft>
                          <a:spcPts val="60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r>
                        <a:rPr lang="nl-BE" sz="1600">
                          <a:effectLst/>
                        </a:rPr>
                        <a:t>Formule 3: Ab AD</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898003722"/>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10" name="Tabel 9">
            <a:extLst>
              <a:ext uri="{FF2B5EF4-FFF2-40B4-BE49-F238E27FC236}">
                <a16:creationId xmlns:a16="http://schemas.microsoft.com/office/drawing/2014/main" id="{F7A73ECC-54AC-81F7-94D8-8A1CE7CF11EB}"/>
              </a:ext>
            </a:extLst>
          </p:cNvPr>
          <p:cNvGraphicFramePr>
            <a:graphicFrameLocks noGrp="1"/>
          </p:cNvGraphicFramePr>
          <p:nvPr>
            <p:extLst>
              <p:ext uri="{D42A27DB-BD31-4B8C-83A1-F6EECF244321}">
                <p14:modId xmlns:p14="http://schemas.microsoft.com/office/powerpoint/2010/main" val="1193466704"/>
              </p:ext>
            </p:extLst>
          </p:nvPr>
        </p:nvGraphicFramePr>
        <p:xfrm>
          <a:off x="6316800" y="4402429"/>
          <a:ext cx="4839552" cy="1343127"/>
        </p:xfrm>
        <a:graphic>
          <a:graphicData uri="http://schemas.openxmlformats.org/drawingml/2006/table">
            <a:tbl>
              <a:tblPr firstRow="1" firstCol="1" bandRow="1">
                <a:tableStyleId>{5C22544A-7EE6-4342-B048-85BDC9FD1C3A}</a:tableStyleId>
              </a:tblPr>
              <a:tblGrid>
                <a:gridCol w="1707552">
                  <a:extLst>
                    <a:ext uri="{9D8B030D-6E8A-4147-A177-3AD203B41FA5}">
                      <a16:colId xmlns:a16="http://schemas.microsoft.com/office/drawing/2014/main" val="3024037386"/>
                    </a:ext>
                  </a:extLst>
                </a:gridCol>
                <a:gridCol w="1044000">
                  <a:extLst>
                    <a:ext uri="{9D8B030D-6E8A-4147-A177-3AD203B41FA5}">
                      <a16:colId xmlns:a16="http://schemas.microsoft.com/office/drawing/2014/main" val="2912326085"/>
                    </a:ext>
                  </a:extLst>
                </a:gridCol>
                <a:gridCol w="1044000">
                  <a:extLst>
                    <a:ext uri="{9D8B030D-6E8A-4147-A177-3AD203B41FA5}">
                      <a16:colId xmlns:a16="http://schemas.microsoft.com/office/drawing/2014/main" val="1873063943"/>
                    </a:ext>
                  </a:extLst>
                </a:gridCol>
                <a:gridCol w="1044000">
                  <a:extLst>
                    <a:ext uri="{9D8B030D-6E8A-4147-A177-3AD203B41FA5}">
                      <a16:colId xmlns:a16="http://schemas.microsoft.com/office/drawing/2014/main" val="1971036776"/>
                    </a:ext>
                  </a:extLst>
                </a:gridCol>
              </a:tblGrid>
              <a:tr h="24378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1ste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2de kaart</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algn="ctr" defTabSz="1219140" rtl="0" eaLnBrk="1" latinLnBrk="0" hangingPunct="1">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kern="1200">
                        <a:solidFill>
                          <a:schemeClr val="dk1"/>
                        </a:solidFill>
                        <a:effectLst/>
                        <a:latin typeface="+mn-lt"/>
                        <a:ea typeface="+mn-ea"/>
                        <a:cs typeface="+mn-cs"/>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pic>
        <p:nvPicPr>
          <p:cNvPr id="12" name="Afbeelding 11" descr="Afbeelding met tekst, schermopname, Lettertype, nummer&#10;&#10;Door AI gegenereerde inhoud is mogelijk onjuist.">
            <a:extLst>
              <a:ext uri="{FF2B5EF4-FFF2-40B4-BE49-F238E27FC236}">
                <a16:creationId xmlns:a16="http://schemas.microsoft.com/office/drawing/2014/main" id="{FE33276A-A1DC-EADC-A6B7-066CEA1E1D06}"/>
              </a:ext>
            </a:extLst>
          </p:cNvPr>
          <p:cNvPicPr>
            <a:picLocks noChangeAspect="1"/>
          </p:cNvPicPr>
          <p:nvPr/>
        </p:nvPicPr>
        <p:blipFill>
          <a:blip r:embed="rId3"/>
          <a:stretch>
            <a:fillRect/>
          </a:stretch>
        </p:blipFill>
        <p:spPr>
          <a:xfrm>
            <a:off x="878697" y="2008515"/>
            <a:ext cx="5438103" cy="1530229"/>
          </a:xfrm>
          <a:prstGeom prst="rect">
            <a:avLst/>
          </a:prstGeom>
        </p:spPr>
      </p:pic>
      <p:sp>
        <p:nvSpPr>
          <p:cNvPr id="9" name="Rechthoek 8">
            <a:extLst>
              <a:ext uri="{FF2B5EF4-FFF2-40B4-BE49-F238E27FC236}">
                <a16:creationId xmlns:a16="http://schemas.microsoft.com/office/drawing/2014/main" id="{F5AAED47-2DD4-CB01-5404-33758ECEA1B4}"/>
              </a:ext>
            </a:extLst>
          </p:cNvPr>
          <p:cNvSpPr/>
          <p:nvPr/>
        </p:nvSpPr>
        <p:spPr bwMode="auto">
          <a:xfrm>
            <a:off x="623887" y="1395472"/>
            <a:ext cx="11153141" cy="488645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3" name="Rechthoek 12">
            <a:extLst>
              <a:ext uri="{FF2B5EF4-FFF2-40B4-BE49-F238E27FC236}">
                <a16:creationId xmlns:a16="http://schemas.microsoft.com/office/drawing/2014/main" id="{DEFEBAF7-5448-F656-7084-769FF7E1B1F2}"/>
              </a:ext>
            </a:extLst>
          </p:cNvPr>
          <p:cNvSpPr/>
          <p:nvPr/>
        </p:nvSpPr>
        <p:spPr bwMode="auto">
          <a:xfrm>
            <a:off x="1288963" y="531787"/>
            <a:ext cx="10279150" cy="69918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4276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a:t>Kruistabellen: oplossing voorbeelden</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29</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err="1"/>
              <a:t>Vb</a:t>
            </a:r>
            <a:r>
              <a:rPr lang="nl-BE"/>
              <a:t> 2: mobiliteitsformules</a:t>
            </a:r>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r>
              <a:rPr lang="nl-BE" err="1"/>
              <a:t>Vb</a:t>
            </a:r>
            <a:r>
              <a:rPr lang="nl-BE"/>
              <a:t> 1: 2 kaarten zonder terugleggen uit 4 H en 2 S, let enkel op kleur </a:t>
            </a:r>
            <a:r>
              <a:rPr lang="nl-BE">
                <a:solidFill>
                  <a:schemeClr val="tx1"/>
                </a:solidFill>
              </a:rPr>
              <a:t>			 	</a:t>
            </a:r>
          </a:p>
          <a:p>
            <a:endParaRPr lang="nl-BE"/>
          </a:p>
        </p:txBody>
      </p:sp>
      <p:graphicFrame>
        <p:nvGraphicFramePr>
          <p:cNvPr id="7" name="Tabel 6">
            <a:extLst>
              <a:ext uri="{FF2B5EF4-FFF2-40B4-BE49-F238E27FC236}">
                <a16:creationId xmlns:a16="http://schemas.microsoft.com/office/drawing/2014/main" id="{9A3476EC-56F3-B790-7AA9-73876CFE290D}"/>
              </a:ext>
            </a:extLst>
          </p:cNvPr>
          <p:cNvGraphicFramePr>
            <a:graphicFrameLocks noGrp="1"/>
          </p:cNvGraphicFramePr>
          <p:nvPr>
            <p:extLst>
              <p:ext uri="{D42A27DB-BD31-4B8C-83A1-F6EECF244321}">
                <p14:modId xmlns:p14="http://schemas.microsoft.com/office/powerpoint/2010/main" val="2791392634"/>
              </p:ext>
            </p:extLst>
          </p:nvPr>
        </p:nvGraphicFramePr>
        <p:xfrm>
          <a:off x="1341839" y="4437288"/>
          <a:ext cx="4110500" cy="1359447"/>
        </p:xfrm>
        <a:graphic>
          <a:graphicData uri="http://schemas.openxmlformats.org/drawingml/2006/table">
            <a:tbl>
              <a:tblPr firstRow="1" firstCol="1" bandRow="1">
                <a:tableStyleId>{5C22544A-7EE6-4342-B048-85BDC9FD1C3A}</a:tableStyleId>
              </a:tblPr>
              <a:tblGrid>
                <a:gridCol w="1563133">
                  <a:extLst>
                    <a:ext uri="{9D8B030D-6E8A-4147-A177-3AD203B41FA5}">
                      <a16:colId xmlns:a16="http://schemas.microsoft.com/office/drawing/2014/main" val="3024037386"/>
                    </a:ext>
                  </a:extLst>
                </a:gridCol>
                <a:gridCol w="979715">
                  <a:extLst>
                    <a:ext uri="{9D8B030D-6E8A-4147-A177-3AD203B41FA5}">
                      <a16:colId xmlns:a16="http://schemas.microsoft.com/office/drawing/2014/main" val="2912326085"/>
                    </a:ext>
                  </a:extLst>
                </a:gridCol>
                <a:gridCol w="947057">
                  <a:extLst>
                    <a:ext uri="{9D8B030D-6E8A-4147-A177-3AD203B41FA5}">
                      <a16:colId xmlns:a16="http://schemas.microsoft.com/office/drawing/2014/main" val="1873063943"/>
                    </a:ext>
                  </a:extLst>
                </a:gridCol>
                <a:gridCol w="620595">
                  <a:extLst>
                    <a:ext uri="{9D8B030D-6E8A-4147-A177-3AD203B41FA5}">
                      <a16:colId xmlns:a16="http://schemas.microsoft.com/office/drawing/2014/main" val="1971036776"/>
                    </a:ext>
                  </a:extLst>
                </a:gridCol>
              </a:tblGrid>
              <a:tr h="50400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12</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8</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20</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8</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algn="ctr" defTabSz="1219140" rtl="0" eaLnBrk="1" latinLnBrk="0" hangingPunct="1">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kern="1200">
                          <a:solidFill>
                            <a:srgbClr val="00B050"/>
                          </a:solidFill>
                          <a:effectLst/>
                          <a:latin typeface="+mn-lt"/>
                          <a:ea typeface="+mn-ea"/>
                          <a:cs typeface="+mn-cs"/>
                        </a:rPr>
                        <a:t> 2</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10</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latin typeface="Times New Roman" panose="02020603050405020304" pitchFamily="18" charset="0"/>
                          <a:ea typeface="Times New Roman" panose="02020603050405020304" pitchFamily="18" charset="0"/>
                        </a:rPr>
                        <a:t>20</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latin typeface="Times New Roman" panose="02020603050405020304" pitchFamily="18" charset="0"/>
                          <a:ea typeface="Times New Roman" panose="02020603050405020304" pitchFamily="18" charset="0"/>
                        </a:rPr>
                        <a:t>10</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30 </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8" name="Tabel 7">
            <a:extLst>
              <a:ext uri="{FF2B5EF4-FFF2-40B4-BE49-F238E27FC236}">
                <a16:creationId xmlns:a16="http://schemas.microsoft.com/office/drawing/2014/main" id="{AA20242E-2BA1-0CA1-2857-84D882190D1F}"/>
              </a:ext>
            </a:extLst>
          </p:cNvPr>
          <p:cNvGraphicFramePr>
            <a:graphicFrameLocks noGrp="1"/>
          </p:cNvGraphicFramePr>
          <p:nvPr>
            <p:extLst>
              <p:ext uri="{D42A27DB-BD31-4B8C-83A1-F6EECF244321}">
                <p14:modId xmlns:p14="http://schemas.microsoft.com/office/powerpoint/2010/main" val="1512989878"/>
              </p:ext>
            </p:extLst>
          </p:nvPr>
        </p:nvGraphicFramePr>
        <p:xfrm>
          <a:off x="1330827" y="2025704"/>
          <a:ext cx="5399999" cy="1359447"/>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209">
                  <a:extLst>
                    <a:ext uri="{9D8B030D-6E8A-4147-A177-3AD203B41FA5}">
                      <a16:colId xmlns:a16="http://schemas.microsoft.com/office/drawing/2014/main" val="728331134"/>
                    </a:ext>
                  </a:extLst>
                </a:gridCol>
                <a:gridCol w="958975">
                  <a:extLst>
                    <a:ext uri="{9D8B030D-6E8A-4147-A177-3AD203B41FA5}">
                      <a16:colId xmlns:a16="http://schemas.microsoft.com/office/drawing/2014/main" val="1971036776"/>
                    </a:ext>
                  </a:extLst>
                </a:gridCol>
              </a:tblGrid>
              <a:tr h="50400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formule</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woonplaats</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3</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72 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16 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12 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100 </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20</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24</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16 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 60</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 92</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40 </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28 </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160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sp>
        <p:nvSpPr>
          <p:cNvPr id="6" name="Rechthoek 5">
            <a:extLst>
              <a:ext uri="{FF2B5EF4-FFF2-40B4-BE49-F238E27FC236}">
                <a16:creationId xmlns:a16="http://schemas.microsoft.com/office/drawing/2014/main" id="{F293E8D8-D93C-D9D1-6786-2F2461C57C27}"/>
              </a:ext>
            </a:extLst>
          </p:cNvPr>
          <p:cNvSpPr/>
          <p:nvPr/>
        </p:nvSpPr>
        <p:spPr bwMode="auto">
          <a:xfrm>
            <a:off x="1107513" y="4375660"/>
            <a:ext cx="9742647" cy="180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0" name="Tekstvak 4">
            <a:extLst>
              <a:ext uri="{FF2B5EF4-FFF2-40B4-BE49-F238E27FC236}">
                <a16:creationId xmlns:a16="http://schemas.microsoft.com/office/drawing/2014/main" id="{CD438FE7-7417-4BD6-8CAA-D191D2077145}"/>
              </a:ext>
            </a:extLst>
          </p:cNvPr>
          <p:cNvSpPr txBox="1"/>
          <p:nvPr/>
        </p:nvSpPr>
        <p:spPr>
          <a:xfrm>
            <a:off x="7516046" y="2021020"/>
            <a:ext cx="3086224" cy="1455902"/>
          </a:xfrm>
          <a:prstGeom prst="rect">
            <a:avLst/>
          </a:prstGeom>
          <a:noFill/>
          <a:ln>
            <a:solidFill>
              <a:schemeClr val="bg1"/>
            </a:solidFill>
          </a:ln>
        </p:spPr>
        <p:txBody>
          <a:bodyPr wrap="none" lIns="0" tIns="0" rIns="0" bIns="0" rtlCol="0" anchor="t">
            <a:noAutofit/>
          </a:bodyPr>
          <a:lstStyle>
            <a:defPPr>
              <a:defRPr lang="nl-BE"/>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a:lstStyle>
          <a:p>
            <a:pPr>
              <a:spcBef>
                <a:spcPts val="600"/>
              </a:spcBef>
            </a:pPr>
            <a:r>
              <a:rPr lang="nl-BE" sz="2400" b="1">
                <a:solidFill>
                  <a:schemeClr val="bg1"/>
                </a:solidFill>
                <a:highlight>
                  <a:srgbClr val="000080"/>
                </a:highlight>
                <a:latin typeface="+mj-lt"/>
                <a:ea typeface="Verdana"/>
                <a:cs typeface="Verdana" panose="020B0604030504040204" pitchFamily="34" charset="0"/>
              </a:rPr>
              <a:t>Legende</a:t>
            </a:r>
          </a:p>
          <a:p>
            <a:endParaRPr lang="nl-BE" sz="1050">
              <a:solidFill>
                <a:srgbClr val="00B050"/>
              </a:solidFill>
              <a:latin typeface="+mj-lt"/>
              <a:ea typeface="Verdana"/>
              <a:cs typeface="Verdana" panose="020B0604030504040204" pitchFamily="34" charset="0"/>
            </a:endParaRPr>
          </a:p>
          <a:p>
            <a:pPr algn="l"/>
            <a:r>
              <a:rPr lang="nl-BE" sz="2400">
                <a:solidFill>
                  <a:srgbClr val="00B050"/>
                </a:solidFill>
                <a:latin typeface="+mj-lt"/>
                <a:ea typeface="Verdana"/>
                <a:cs typeface="Verdana" panose="020B0604030504040204" pitchFamily="34" charset="0"/>
              </a:rPr>
              <a:t>Absolute frequentie</a:t>
            </a:r>
            <a:endParaRPr lang="nl-BE"/>
          </a:p>
          <a:p>
            <a:pPr algn="l"/>
            <a:endParaRPr lang="nl-BE" sz="1000">
              <a:latin typeface="+mj-lt"/>
              <a:ea typeface="Verdana" panose="020B0604030504040204" pitchFamily="34" charset="0"/>
              <a:cs typeface="Verdana" panose="020B0604030504040204" pitchFamily="34" charset="0"/>
            </a:endParaRPr>
          </a:p>
          <a:p>
            <a:pPr algn="l"/>
            <a:r>
              <a:rPr lang="nl-BE" sz="2400">
                <a:solidFill>
                  <a:srgbClr val="FF0000"/>
                </a:solidFill>
                <a:latin typeface="+mj-lt"/>
                <a:ea typeface="Verdana"/>
                <a:cs typeface="Verdana" panose="020B0604030504040204" pitchFamily="34" charset="0"/>
              </a:rPr>
              <a:t>Marginale frequentie</a:t>
            </a:r>
          </a:p>
        </p:txBody>
      </p:sp>
      <p:sp>
        <p:nvSpPr>
          <p:cNvPr id="9" name="Rechthoek 8">
            <a:extLst>
              <a:ext uri="{FF2B5EF4-FFF2-40B4-BE49-F238E27FC236}">
                <a16:creationId xmlns:a16="http://schemas.microsoft.com/office/drawing/2014/main" id="{126467C0-E889-0561-3B89-C5237DDC1C42}"/>
              </a:ext>
            </a:extLst>
          </p:cNvPr>
          <p:cNvSpPr/>
          <p:nvPr/>
        </p:nvSpPr>
        <p:spPr bwMode="auto">
          <a:xfrm>
            <a:off x="1096501" y="1999248"/>
            <a:ext cx="9753659" cy="180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68400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7FE5-449F-AE2C-F5A6-5B933923986E}"/>
              </a:ext>
            </a:extLst>
          </p:cNvPr>
          <p:cNvSpPr>
            <a:spLocks noGrp="1"/>
          </p:cNvSpPr>
          <p:nvPr>
            <p:ph type="title"/>
          </p:nvPr>
        </p:nvSpPr>
        <p:spPr>
          <a:xfrm>
            <a:off x="4822140" y="390566"/>
            <a:ext cx="2871806" cy="791794"/>
          </a:xfrm>
        </p:spPr>
        <p:txBody>
          <a:bodyPr>
            <a:normAutofit/>
          </a:bodyPr>
          <a:lstStyle/>
          <a:p>
            <a:r>
              <a:rPr lang="nl-BE" dirty="0"/>
              <a:t>Wie zijn wij?</a:t>
            </a:r>
          </a:p>
        </p:txBody>
      </p:sp>
      <p:sp>
        <p:nvSpPr>
          <p:cNvPr id="3" name="Slide Number Placeholder 2">
            <a:extLst>
              <a:ext uri="{FF2B5EF4-FFF2-40B4-BE49-F238E27FC236}">
                <a16:creationId xmlns:a16="http://schemas.microsoft.com/office/drawing/2014/main" id="{94D82558-AFC3-90F8-B91C-4B082180A66D}"/>
              </a:ext>
            </a:extLst>
          </p:cNvPr>
          <p:cNvSpPr>
            <a:spLocks noGrp="1"/>
          </p:cNvSpPr>
          <p:nvPr>
            <p:ph type="sldNum" sz="quarter" idx="10"/>
          </p:nvPr>
        </p:nvSpPr>
        <p:spPr/>
        <p:txBody>
          <a:bodyPr/>
          <a:lstStyle/>
          <a:p>
            <a:fld id="{E038E271-308C-2E46-A3EC-56326F9084CC}" type="slidenum">
              <a:rPr lang="nl-BE" smtClean="0"/>
              <a:pPr/>
              <a:t>3</a:t>
            </a:fld>
            <a:endParaRPr lang="nl-BE" dirty="0"/>
          </a:p>
        </p:txBody>
      </p:sp>
      <p:pic>
        <p:nvPicPr>
          <p:cNvPr id="6" name="Tijdelijke aanduiding voor inhoud 5" descr="Afbeelding met tekst, cirkel, schermopname, poster&#10;&#10;Door AI gegenereerde inhoud is mogelijk onjuist.">
            <a:extLst>
              <a:ext uri="{FF2B5EF4-FFF2-40B4-BE49-F238E27FC236}">
                <a16:creationId xmlns:a16="http://schemas.microsoft.com/office/drawing/2014/main" id="{C6ABF554-3399-3FFB-50E2-20D411913DF3}"/>
              </a:ext>
            </a:extLst>
          </p:cNvPr>
          <p:cNvPicPr>
            <a:picLocks noGrp="1" noChangeAspect="1"/>
          </p:cNvPicPr>
          <p:nvPr>
            <p:ph idx="1"/>
          </p:nvPr>
        </p:nvPicPr>
        <p:blipFill>
          <a:blip r:embed="rId3"/>
          <a:stretch>
            <a:fillRect/>
          </a:stretch>
        </p:blipFill>
        <p:spPr>
          <a:xfrm>
            <a:off x="4790074" y="1220956"/>
            <a:ext cx="2871806" cy="4097970"/>
          </a:xfrm>
        </p:spPr>
      </p:pic>
      <p:pic>
        <p:nvPicPr>
          <p:cNvPr id="8" name="Afbeelding 7" descr="Afbeelding met kleding, overdekt, persoon, Leren&#10;&#10;Automatisch gegenereerde beschrijving">
            <a:extLst>
              <a:ext uri="{FF2B5EF4-FFF2-40B4-BE49-F238E27FC236}">
                <a16:creationId xmlns:a16="http://schemas.microsoft.com/office/drawing/2014/main" id="{3E0DA608-4D3E-06D3-C0E0-DE303D6C07BD}"/>
              </a:ext>
            </a:extLst>
          </p:cNvPr>
          <p:cNvPicPr>
            <a:picLocks noChangeAspect="1"/>
          </p:cNvPicPr>
          <p:nvPr/>
        </p:nvPicPr>
        <p:blipFill>
          <a:blip r:embed="rId4"/>
          <a:stretch>
            <a:fillRect/>
          </a:stretch>
        </p:blipFill>
        <p:spPr>
          <a:xfrm>
            <a:off x="8106348" y="1953000"/>
            <a:ext cx="1877494" cy="1332000"/>
          </a:xfrm>
          <a:prstGeom prst="rect">
            <a:avLst/>
          </a:prstGeom>
        </p:spPr>
      </p:pic>
      <p:pic>
        <p:nvPicPr>
          <p:cNvPr id="11" name="Afbeelding 10" descr="Afbeelding met persoon, kleding, Leren, overdekt&#10;&#10;Door AI gegenereerde inhoud is mogelijk onjuist.">
            <a:extLst>
              <a:ext uri="{FF2B5EF4-FFF2-40B4-BE49-F238E27FC236}">
                <a16:creationId xmlns:a16="http://schemas.microsoft.com/office/drawing/2014/main" id="{60F4323D-CD67-EE3F-E1CE-53887407DB4D}"/>
              </a:ext>
            </a:extLst>
          </p:cNvPr>
          <p:cNvPicPr>
            <a:picLocks noChangeAspect="1"/>
          </p:cNvPicPr>
          <p:nvPr/>
        </p:nvPicPr>
        <p:blipFill>
          <a:blip r:embed="rId5"/>
          <a:stretch>
            <a:fillRect/>
          </a:stretch>
        </p:blipFill>
        <p:spPr>
          <a:xfrm>
            <a:off x="10262832" y="3503343"/>
            <a:ext cx="1929168" cy="1368000"/>
          </a:xfrm>
          <a:prstGeom prst="rect">
            <a:avLst/>
          </a:prstGeom>
        </p:spPr>
      </p:pic>
      <p:pic>
        <p:nvPicPr>
          <p:cNvPr id="13" name="Afbeelding 12" descr="Afbeelding met kleding, persoon, person, schoeisel&#10;&#10;Door AI gegenereerde inhoud is mogelijk onjuist.">
            <a:extLst>
              <a:ext uri="{FF2B5EF4-FFF2-40B4-BE49-F238E27FC236}">
                <a16:creationId xmlns:a16="http://schemas.microsoft.com/office/drawing/2014/main" id="{BB31BCD9-F307-FEBA-16FA-9B0B5BCA66AD}"/>
              </a:ext>
            </a:extLst>
          </p:cNvPr>
          <p:cNvPicPr>
            <a:picLocks noChangeAspect="1"/>
          </p:cNvPicPr>
          <p:nvPr/>
        </p:nvPicPr>
        <p:blipFill>
          <a:blip r:embed="rId6"/>
          <a:stretch>
            <a:fillRect/>
          </a:stretch>
        </p:blipFill>
        <p:spPr>
          <a:xfrm>
            <a:off x="3766019" y="4914000"/>
            <a:ext cx="4162742" cy="1944000"/>
          </a:xfrm>
          <a:prstGeom prst="rect">
            <a:avLst/>
          </a:prstGeom>
        </p:spPr>
      </p:pic>
      <p:pic>
        <p:nvPicPr>
          <p:cNvPr id="15" name="Afbeelding 14" descr="Afbeelding met overdekt, persoon, kleding, Kantoorgebouw&#10;&#10;Door AI gegenereerde inhoud is mogelijk onjuist.">
            <a:extLst>
              <a:ext uri="{FF2B5EF4-FFF2-40B4-BE49-F238E27FC236}">
                <a16:creationId xmlns:a16="http://schemas.microsoft.com/office/drawing/2014/main" id="{9FB2BBE7-D65A-A836-9024-0B4EDCBB0003}"/>
              </a:ext>
            </a:extLst>
          </p:cNvPr>
          <p:cNvPicPr>
            <a:picLocks noChangeAspect="1"/>
          </p:cNvPicPr>
          <p:nvPr/>
        </p:nvPicPr>
        <p:blipFill>
          <a:blip r:embed="rId7"/>
          <a:stretch>
            <a:fillRect/>
          </a:stretch>
        </p:blipFill>
        <p:spPr>
          <a:xfrm>
            <a:off x="8106348" y="0"/>
            <a:ext cx="4085652" cy="1908000"/>
          </a:xfrm>
          <a:prstGeom prst="rect">
            <a:avLst/>
          </a:prstGeom>
        </p:spPr>
      </p:pic>
      <p:pic>
        <p:nvPicPr>
          <p:cNvPr id="17" name="Afbeelding 16" descr="Afbeelding met overdekt, kleding, persoon, computer&#10;&#10;Door AI gegenereerde inhoud is mogelijk onjuist.">
            <a:extLst>
              <a:ext uri="{FF2B5EF4-FFF2-40B4-BE49-F238E27FC236}">
                <a16:creationId xmlns:a16="http://schemas.microsoft.com/office/drawing/2014/main" id="{513FBF5F-5FF1-F7EC-92E6-0EA8C5CE2DD6}"/>
              </a:ext>
            </a:extLst>
          </p:cNvPr>
          <p:cNvPicPr>
            <a:picLocks noChangeAspect="1"/>
          </p:cNvPicPr>
          <p:nvPr/>
        </p:nvPicPr>
        <p:blipFill>
          <a:blip r:embed="rId8"/>
          <a:srcRect t="17275" b="15132"/>
          <a:stretch/>
        </p:blipFill>
        <p:spPr>
          <a:xfrm>
            <a:off x="8174427" y="4945686"/>
            <a:ext cx="4032000" cy="1913272"/>
          </a:xfrm>
          <a:prstGeom prst="rect">
            <a:avLst/>
          </a:prstGeom>
        </p:spPr>
      </p:pic>
      <p:pic>
        <p:nvPicPr>
          <p:cNvPr id="12" name="Picture 11" descr="A group of people sitting around a table&#10;&#10;AI-generated content may be incorrect.">
            <a:extLst>
              <a:ext uri="{FF2B5EF4-FFF2-40B4-BE49-F238E27FC236}">
                <a16:creationId xmlns:a16="http://schemas.microsoft.com/office/drawing/2014/main" id="{23B24944-FB98-B192-EC59-9A94233A55C2}"/>
              </a:ext>
            </a:extLst>
          </p:cNvPr>
          <p:cNvPicPr>
            <a:picLocks noChangeAspect="1"/>
          </p:cNvPicPr>
          <p:nvPr/>
        </p:nvPicPr>
        <p:blipFill>
          <a:blip r:embed="rId9"/>
          <a:stretch>
            <a:fillRect/>
          </a:stretch>
        </p:blipFill>
        <p:spPr>
          <a:xfrm>
            <a:off x="0" y="1"/>
            <a:ext cx="2799882" cy="2095016"/>
          </a:xfrm>
          <a:prstGeom prst="rect">
            <a:avLst/>
          </a:prstGeom>
        </p:spPr>
      </p:pic>
      <p:pic>
        <p:nvPicPr>
          <p:cNvPr id="21" name="Picture 20" descr="A group of people standing on stairs&#10;&#10;AI-generated content may be incorrect.">
            <a:extLst>
              <a:ext uri="{FF2B5EF4-FFF2-40B4-BE49-F238E27FC236}">
                <a16:creationId xmlns:a16="http://schemas.microsoft.com/office/drawing/2014/main" id="{39F7F384-E228-03A5-F106-D7372C822EF2}"/>
              </a:ext>
            </a:extLst>
          </p:cNvPr>
          <p:cNvPicPr>
            <a:picLocks noChangeAspect="1"/>
          </p:cNvPicPr>
          <p:nvPr/>
        </p:nvPicPr>
        <p:blipFill>
          <a:blip r:embed="rId10"/>
          <a:srcRect l="21587" r="26471"/>
          <a:stretch/>
        </p:blipFill>
        <p:spPr>
          <a:xfrm>
            <a:off x="2894406" y="0"/>
            <a:ext cx="1632284" cy="2095017"/>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5B63E9C4-6858-6127-4B90-01870CFE40EC}"/>
              </a:ext>
            </a:extLst>
          </p:cNvPr>
          <p:cNvPicPr>
            <a:picLocks noChangeAspect="1"/>
          </p:cNvPicPr>
          <p:nvPr/>
        </p:nvPicPr>
        <p:blipFill>
          <a:blip r:embed="rId11"/>
          <a:stretch>
            <a:fillRect/>
          </a:stretch>
        </p:blipFill>
        <p:spPr>
          <a:xfrm>
            <a:off x="-14771" y="4172801"/>
            <a:ext cx="3600000" cy="2700000"/>
          </a:xfrm>
          <a:prstGeom prst="rect">
            <a:avLst/>
          </a:prstGeom>
        </p:spPr>
      </p:pic>
      <p:pic>
        <p:nvPicPr>
          <p:cNvPr id="22" name="Picture 21" descr="Several people working on paper&#10;&#10;AI-generated content may be incorrect.">
            <a:extLst>
              <a:ext uri="{FF2B5EF4-FFF2-40B4-BE49-F238E27FC236}">
                <a16:creationId xmlns:a16="http://schemas.microsoft.com/office/drawing/2014/main" id="{834098BE-2B4C-F7B7-9549-508663AB0B5F}"/>
              </a:ext>
            </a:extLst>
          </p:cNvPr>
          <p:cNvPicPr>
            <a:picLocks noChangeAspect="1"/>
          </p:cNvPicPr>
          <p:nvPr/>
        </p:nvPicPr>
        <p:blipFill>
          <a:blip r:embed="rId12"/>
          <a:srcRect t="10164" b="-2200"/>
          <a:stretch/>
        </p:blipFill>
        <p:spPr>
          <a:xfrm>
            <a:off x="-10626" y="2206618"/>
            <a:ext cx="3044637" cy="1860826"/>
          </a:xfrm>
          <a:prstGeom prst="rect">
            <a:avLst/>
          </a:prstGeom>
        </p:spPr>
      </p:pic>
      <p:pic>
        <p:nvPicPr>
          <p:cNvPr id="23" name="Picture 22" descr="A group of people playing hopscotch&#10;&#10;AI-generated content may be incorrect.">
            <a:extLst>
              <a:ext uri="{FF2B5EF4-FFF2-40B4-BE49-F238E27FC236}">
                <a16:creationId xmlns:a16="http://schemas.microsoft.com/office/drawing/2014/main" id="{A1DFD3A7-6181-A12C-F02F-FC3894C73936}"/>
              </a:ext>
            </a:extLst>
          </p:cNvPr>
          <p:cNvPicPr>
            <a:picLocks noChangeAspect="1"/>
          </p:cNvPicPr>
          <p:nvPr/>
        </p:nvPicPr>
        <p:blipFill>
          <a:blip r:embed="rId13"/>
          <a:srcRect l="18609" r="23539"/>
          <a:stretch/>
        </p:blipFill>
        <p:spPr>
          <a:xfrm>
            <a:off x="3119193" y="2200374"/>
            <a:ext cx="1404000" cy="1819147"/>
          </a:xfrm>
          <a:prstGeom prst="rect">
            <a:avLst/>
          </a:prstGeom>
        </p:spPr>
      </p:pic>
      <p:pic>
        <p:nvPicPr>
          <p:cNvPr id="7" name="Afbeelding 6" descr="Afbeelding met persoon, kleding, schoeisel, buitenshuis&#10;&#10;Door AI gegenereerde inhoud is mogelijk onjuist.">
            <a:extLst>
              <a:ext uri="{FF2B5EF4-FFF2-40B4-BE49-F238E27FC236}">
                <a16:creationId xmlns:a16="http://schemas.microsoft.com/office/drawing/2014/main" id="{EFBA7F30-A099-1D07-72E1-23926131CE60}"/>
              </a:ext>
            </a:extLst>
          </p:cNvPr>
          <p:cNvPicPr>
            <a:picLocks noChangeAspect="1"/>
          </p:cNvPicPr>
          <p:nvPr/>
        </p:nvPicPr>
        <p:blipFill>
          <a:blip r:embed="rId14"/>
          <a:srcRect r="10399" b="10515"/>
          <a:stretch>
            <a:fillRect/>
          </a:stretch>
        </p:blipFill>
        <p:spPr>
          <a:xfrm>
            <a:off x="8106348" y="3348787"/>
            <a:ext cx="1778315" cy="1512000"/>
          </a:xfrm>
          <a:prstGeom prst="rect">
            <a:avLst/>
          </a:prstGeom>
        </p:spPr>
      </p:pic>
      <p:pic>
        <p:nvPicPr>
          <p:cNvPr id="10" name="Afbeelding 9" descr="Afbeelding met buitenshuis, hemel, kleding, persoon&#10;&#10;Door AI gegenereerde inhoud is mogelijk onjuist.">
            <a:extLst>
              <a:ext uri="{FF2B5EF4-FFF2-40B4-BE49-F238E27FC236}">
                <a16:creationId xmlns:a16="http://schemas.microsoft.com/office/drawing/2014/main" id="{B181CA17-9127-BAD7-9B48-8FE60DC422B8}"/>
              </a:ext>
            </a:extLst>
          </p:cNvPr>
          <p:cNvPicPr>
            <a:picLocks noChangeAspect="1"/>
          </p:cNvPicPr>
          <p:nvPr/>
        </p:nvPicPr>
        <p:blipFill>
          <a:blip r:embed="rId15"/>
          <a:stretch>
            <a:fillRect/>
          </a:stretch>
        </p:blipFill>
        <p:spPr>
          <a:xfrm>
            <a:off x="10243416" y="1953000"/>
            <a:ext cx="1968000" cy="1476000"/>
          </a:xfrm>
          <a:prstGeom prst="rect">
            <a:avLst/>
          </a:prstGeom>
        </p:spPr>
      </p:pic>
    </p:spTree>
    <p:extLst>
      <p:ext uri="{BB962C8B-B14F-4D97-AF65-F5344CB8AC3E}">
        <p14:creationId xmlns:p14="http://schemas.microsoft.com/office/powerpoint/2010/main" val="10442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a:t>Van kruistabellen met frequenties naar kansen</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30</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a:t>Voorbeeld 2:</a:t>
            </a:r>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r>
              <a:rPr lang="nl-BE"/>
              <a:t>Voorbeeld 1:</a:t>
            </a:r>
          </a:p>
          <a:p>
            <a:pPr marL="0" indent="0">
              <a:buNone/>
            </a:pPr>
            <a:endParaRPr lang="nl-BE"/>
          </a:p>
          <a:p>
            <a:endParaRPr lang="nl-BE"/>
          </a:p>
        </p:txBody>
      </p:sp>
      <mc:AlternateContent xmlns:mc="http://schemas.openxmlformats.org/markup-compatibility/2006" xmlns:a14="http://schemas.microsoft.com/office/drawing/2010/main">
        <mc:Choice Requires="a14">
          <p:graphicFrame>
            <p:nvGraphicFramePr>
              <p:cNvPr id="7" name="Tabel 6">
                <a:extLst>
                  <a:ext uri="{FF2B5EF4-FFF2-40B4-BE49-F238E27FC236}">
                    <a16:creationId xmlns:a16="http://schemas.microsoft.com/office/drawing/2014/main" id="{9A3476EC-56F3-B790-7AA9-73876CFE290D}"/>
                  </a:ext>
                </a:extLst>
              </p:cNvPr>
              <p:cNvGraphicFramePr>
                <a:graphicFrameLocks noGrp="1"/>
              </p:cNvGraphicFramePr>
              <p:nvPr>
                <p:extLst>
                  <p:ext uri="{D42A27DB-BD31-4B8C-83A1-F6EECF244321}">
                    <p14:modId xmlns:p14="http://schemas.microsoft.com/office/powerpoint/2010/main" val="2024609016"/>
                  </p:ext>
                </p:extLst>
              </p:nvPr>
            </p:nvGraphicFramePr>
            <p:xfrm>
              <a:off x="3044660" y="4364017"/>
              <a:ext cx="4441790"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975">
                      <a:extLst>
                        <a:ext uri="{9D8B030D-6E8A-4147-A177-3AD203B41FA5}">
                          <a16:colId xmlns:a16="http://schemas.microsoft.com/office/drawing/2014/main" val="1971036776"/>
                        </a:ext>
                      </a:extLst>
                    </a:gridCol>
                  </a:tblGrid>
                  <a:tr h="58468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0010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harten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12</m:t>
                                    </m:r>
                                  </m:num>
                                  <m:den>
                                    <m:r>
                                      <a:rPr lang="nl-BE" sz="1200" b="0" i="1" kern="1200" smtClean="0">
                                        <a:solidFill>
                                          <a:schemeClr val="dk1"/>
                                        </a:solidFill>
                                        <a:effectLst/>
                                        <a:latin typeface="Cambria Math" panose="02040503050406030204" pitchFamily="18" charset="0"/>
                                        <a:ea typeface="+mn-ea"/>
                                        <a:cs typeface="+mn-cs"/>
                                      </a:rPr>
                                      <m:t>30</m:t>
                                    </m:r>
                                  </m:den>
                                </m:f>
                                <m:r>
                                  <a:rPr lang="nl-BE" sz="1200" b="0" i="1" kern="1200" smtClean="0">
                                    <a:solidFill>
                                      <a:schemeClr val="dk1"/>
                                    </a:solidFill>
                                    <a:effectLst/>
                                    <a:latin typeface="Cambria Math" panose="02040503050406030204" pitchFamily="18" charset="0"/>
                                    <a:ea typeface="+mn-ea"/>
                                    <a:cs typeface="+mn-cs"/>
                                  </a:rPr>
                                  <m:t>=</m:t>
                                </m:r>
                                <m:f>
                                  <m:fPr>
                                    <m:ctrlPr>
                                      <a:rPr lang="nl-BE" sz="120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6</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8</m:t>
                                    </m:r>
                                  </m:num>
                                  <m:den>
                                    <m:r>
                                      <a:rPr lang="nl-BE" sz="1200" b="0" i="1" kern="1200" smtClean="0">
                                        <a:solidFill>
                                          <a:schemeClr val="dk1"/>
                                        </a:solidFill>
                                        <a:effectLst/>
                                        <a:latin typeface="Cambria Math" panose="02040503050406030204" pitchFamily="18" charset="0"/>
                                        <a:ea typeface="+mn-ea"/>
                                        <a:cs typeface="+mn-cs"/>
                                      </a:rPr>
                                      <m:t>30</m:t>
                                    </m:r>
                                  </m:den>
                                </m:f>
                                <m:r>
                                  <a:rPr lang="nl-BE" sz="1200" b="0" i="1" kern="1200" smtClean="0">
                                    <a:solidFill>
                                      <a:schemeClr val="dk1"/>
                                    </a:solidFill>
                                    <a:effectLst/>
                                    <a:latin typeface="Cambria Math" panose="02040503050406030204" pitchFamily="18" charset="0"/>
                                    <a:ea typeface="+mn-ea"/>
                                    <a:cs typeface="+mn-cs"/>
                                  </a:rPr>
                                  <m:t>=</m:t>
                                </m:r>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4</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2</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504255">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schoppen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4</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1</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42696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2</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i="1">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1</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 xmlns:m="http://schemas.openxmlformats.org/officeDocument/2006/math">
                              <m:r>
                                <a:rPr lang="nl-BE" sz="1600" i="1" kern="1200" dirty="0" smtClean="0">
                                  <a:solidFill>
                                    <a:schemeClr val="dk1"/>
                                  </a:solidFill>
                                  <a:effectLst/>
                                  <a:latin typeface="Cambria Math" panose="02040503050406030204" pitchFamily="18" charset="0"/>
                                  <a:ea typeface="+mn-ea"/>
                                  <a:cs typeface="+mn-cs"/>
                                </a:rPr>
                                <m:t>1</m:t>
                              </m:r>
                            </m:oMath>
                          </a14:m>
                          <a:r>
                            <a:rPr lang="nl-BE" sz="1600">
                              <a:effectLst/>
                            </a:rPr>
                            <a:t> </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mc:Choice>
        <mc:Fallback xmlns="">
          <p:graphicFrame>
            <p:nvGraphicFramePr>
              <p:cNvPr id="7" name="Tabel 6">
                <a:extLst>
                  <a:ext uri="{FF2B5EF4-FFF2-40B4-BE49-F238E27FC236}">
                    <a16:creationId xmlns:a16="http://schemas.microsoft.com/office/drawing/2014/main" id="{9A3476EC-56F3-B790-7AA9-73876CFE290D}"/>
                  </a:ext>
                </a:extLst>
              </p:cNvPr>
              <p:cNvGraphicFramePr>
                <a:graphicFrameLocks noGrp="1"/>
              </p:cNvGraphicFramePr>
              <p:nvPr>
                <p:extLst>
                  <p:ext uri="{D42A27DB-BD31-4B8C-83A1-F6EECF244321}">
                    <p14:modId xmlns:p14="http://schemas.microsoft.com/office/powerpoint/2010/main" val="2024609016"/>
                  </p:ext>
                </p:extLst>
              </p:nvPr>
            </p:nvGraphicFramePr>
            <p:xfrm>
              <a:off x="3044660" y="4364017"/>
              <a:ext cx="4441790"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975">
                      <a:extLst>
                        <a:ext uri="{9D8B030D-6E8A-4147-A177-3AD203B41FA5}">
                          <a16:colId xmlns:a16="http://schemas.microsoft.com/office/drawing/2014/main" val="1971036776"/>
                        </a:ext>
                      </a:extLst>
                    </a:gridCol>
                  </a:tblGrid>
                  <a:tr h="58468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0010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harten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3"/>
                          <a:stretch>
                            <a:fillRect l="-163291" t="-127711" r="-201899" b="-190361"/>
                          </a:stretch>
                        </a:blipFill>
                      </a:tcPr>
                    </a:tc>
                    <a:tc>
                      <a:txBody>
                        <a:bodyPr/>
                        <a:lstStyle/>
                        <a:p>
                          <a:endParaRPr lang="en-US"/>
                        </a:p>
                      </a:txBody>
                      <a:tcPr marL="50786" marR="50786" marT="0" marB="0" anchor="ctr">
                        <a:blipFill>
                          <a:blip r:embed="rId3"/>
                          <a:stretch>
                            <a:fillRect l="-264968" t="-127711" r="-103185" b="-190361"/>
                          </a:stretch>
                        </a:blipFill>
                      </a:tcPr>
                    </a:tc>
                    <a:tc>
                      <a:txBody>
                        <a:bodyPr/>
                        <a:lstStyle/>
                        <a:p>
                          <a:endParaRPr lang="en-US"/>
                        </a:p>
                      </a:txBody>
                      <a:tcPr marL="50786" marR="50786" marT="0" marB="0" anchor="ctr">
                        <a:blipFill>
                          <a:blip r:embed="rId3"/>
                          <a:stretch>
                            <a:fillRect l="-362658" t="-127711" r="-2532" b="-190361"/>
                          </a:stretch>
                        </a:blipFill>
                      </a:tcPr>
                    </a:tc>
                    <a:extLst>
                      <a:ext uri="{0D108BD9-81ED-4DB2-BD59-A6C34878D82A}">
                        <a16:rowId xmlns:a16="http://schemas.microsoft.com/office/drawing/2014/main" val="2118390"/>
                      </a:ext>
                    </a:extLst>
                  </a:tr>
                  <a:tr h="504255">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schoppen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3"/>
                          <a:stretch>
                            <a:fillRect l="-163291" t="-227711" r="-201899" b="-90361"/>
                          </a:stretch>
                        </a:blipFill>
                      </a:tcPr>
                    </a:tc>
                    <a:tc>
                      <a:txBody>
                        <a:bodyPr/>
                        <a:lstStyle/>
                        <a:p>
                          <a:endParaRPr lang="en-US"/>
                        </a:p>
                      </a:txBody>
                      <a:tcPr marL="50786" marR="50786" marT="0" marB="0" anchor="ctr">
                        <a:blipFill>
                          <a:blip r:embed="rId3"/>
                          <a:stretch>
                            <a:fillRect l="-264968" t="-227711" r="-103185" b="-90361"/>
                          </a:stretch>
                        </a:blipFill>
                      </a:tcPr>
                    </a:tc>
                    <a:tc>
                      <a:txBody>
                        <a:bodyPr/>
                        <a:lstStyle/>
                        <a:p>
                          <a:endParaRPr lang="en-US"/>
                        </a:p>
                      </a:txBody>
                      <a:tcPr marL="50786" marR="50786" marT="0" marB="0" anchor="ctr">
                        <a:blipFill>
                          <a:blip r:embed="rId3"/>
                          <a:stretch>
                            <a:fillRect l="-362658" t="-227711" r="-2532" b="-90361"/>
                          </a:stretch>
                        </a:blipFill>
                      </a:tcPr>
                    </a:tc>
                    <a:extLst>
                      <a:ext uri="{0D108BD9-81ED-4DB2-BD59-A6C34878D82A}">
                        <a16:rowId xmlns:a16="http://schemas.microsoft.com/office/drawing/2014/main" val="2004667358"/>
                      </a:ext>
                    </a:extLst>
                  </a:tr>
                  <a:tr h="42696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3"/>
                          <a:stretch>
                            <a:fillRect l="-163291" t="-388571" r="-201899" b="-7143"/>
                          </a:stretch>
                        </a:blipFill>
                      </a:tcPr>
                    </a:tc>
                    <a:tc>
                      <a:txBody>
                        <a:bodyPr/>
                        <a:lstStyle/>
                        <a:p>
                          <a:endParaRPr lang="en-US"/>
                        </a:p>
                      </a:txBody>
                      <a:tcPr marL="50786" marR="50786" marT="0" marB="0" anchor="ctr">
                        <a:blipFill>
                          <a:blip r:embed="rId3"/>
                          <a:stretch>
                            <a:fillRect l="-264968" t="-388571" r="-103185" b="-7143"/>
                          </a:stretch>
                        </a:blipFill>
                      </a:tcPr>
                    </a:tc>
                    <a:tc>
                      <a:txBody>
                        <a:bodyPr/>
                        <a:lstStyle/>
                        <a:p>
                          <a:endParaRPr lang="en-US"/>
                        </a:p>
                      </a:txBody>
                      <a:tcPr marL="50786" marR="50786" marT="0" marB="0" anchor="ctr">
                        <a:blipFill>
                          <a:blip r:embed="rId3"/>
                          <a:stretch>
                            <a:fillRect l="-362658" t="-388571" r="-2532" b="-7143"/>
                          </a:stretch>
                        </a:blipFill>
                      </a:tcPr>
                    </a:tc>
                    <a:extLst>
                      <a:ext uri="{0D108BD9-81ED-4DB2-BD59-A6C34878D82A}">
                        <a16:rowId xmlns:a16="http://schemas.microsoft.com/office/drawing/2014/main" val="304389471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el 7">
                <a:extLst>
                  <a:ext uri="{FF2B5EF4-FFF2-40B4-BE49-F238E27FC236}">
                    <a16:creationId xmlns:a16="http://schemas.microsoft.com/office/drawing/2014/main" id="{AA20242E-2BA1-0CA1-2857-84D882190D1F}"/>
                  </a:ext>
                </a:extLst>
              </p:cNvPr>
              <p:cNvGraphicFramePr>
                <a:graphicFrameLocks noGrp="1"/>
              </p:cNvGraphicFramePr>
              <p:nvPr>
                <p:extLst>
                  <p:ext uri="{D42A27DB-BD31-4B8C-83A1-F6EECF244321}">
                    <p14:modId xmlns:p14="http://schemas.microsoft.com/office/powerpoint/2010/main" val="3108316917"/>
                  </p:ext>
                </p:extLst>
              </p:nvPr>
            </p:nvGraphicFramePr>
            <p:xfrm>
              <a:off x="3044660" y="1570673"/>
              <a:ext cx="5399999"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209">
                      <a:extLst>
                        <a:ext uri="{9D8B030D-6E8A-4147-A177-3AD203B41FA5}">
                          <a16:colId xmlns:a16="http://schemas.microsoft.com/office/drawing/2014/main" val="728331134"/>
                        </a:ext>
                      </a:extLst>
                    </a:gridCol>
                    <a:gridCol w="958975">
                      <a:extLst>
                        <a:ext uri="{9D8B030D-6E8A-4147-A177-3AD203B41FA5}">
                          <a16:colId xmlns:a16="http://schemas.microsoft.com/office/drawing/2014/main" val="1971036776"/>
                        </a:ext>
                      </a:extLst>
                    </a:gridCol>
                  </a:tblGrid>
                  <a:tr h="60414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formule</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woonplaats</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3</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85565">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72</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=0,45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16</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12</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=0,075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0,625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20</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=0,125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24</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16</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0,375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0,575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0,175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mc:Choice>
        <mc:Fallback xmlns="">
          <p:graphicFrame>
            <p:nvGraphicFramePr>
              <p:cNvPr id="8" name="Tabel 7">
                <a:extLst>
                  <a:ext uri="{FF2B5EF4-FFF2-40B4-BE49-F238E27FC236}">
                    <a16:creationId xmlns:a16="http://schemas.microsoft.com/office/drawing/2014/main" id="{AA20242E-2BA1-0CA1-2857-84D882190D1F}"/>
                  </a:ext>
                </a:extLst>
              </p:cNvPr>
              <p:cNvGraphicFramePr>
                <a:graphicFrameLocks noGrp="1"/>
              </p:cNvGraphicFramePr>
              <p:nvPr>
                <p:extLst>
                  <p:ext uri="{D42A27DB-BD31-4B8C-83A1-F6EECF244321}">
                    <p14:modId xmlns:p14="http://schemas.microsoft.com/office/powerpoint/2010/main" val="3108316917"/>
                  </p:ext>
                </p:extLst>
              </p:nvPr>
            </p:nvGraphicFramePr>
            <p:xfrm>
              <a:off x="3044660" y="1570673"/>
              <a:ext cx="5399999"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209">
                      <a:extLst>
                        <a:ext uri="{9D8B030D-6E8A-4147-A177-3AD203B41FA5}">
                          <a16:colId xmlns:a16="http://schemas.microsoft.com/office/drawing/2014/main" val="728331134"/>
                        </a:ext>
                      </a:extLst>
                    </a:gridCol>
                    <a:gridCol w="958975">
                      <a:extLst>
                        <a:ext uri="{9D8B030D-6E8A-4147-A177-3AD203B41FA5}">
                          <a16:colId xmlns:a16="http://schemas.microsoft.com/office/drawing/2014/main" val="1971036776"/>
                        </a:ext>
                      </a:extLst>
                    </a:gridCol>
                  </a:tblGrid>
                  <a:tr h="60414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formule</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woonplaats</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3</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85565">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4"/>
                          <a:stretch>
                            <a:fillRect l="-163291" t="-112371" r="-301266" b="-146392"/>
                          </a:stretch>
                        </a:blipFill>
                      </a:tcPr>
                    </a:tc>
                    <a:tc>
                      <a:txBody>
                        <a:bodyPr/>
                        <a:lstStyle/>
                        <a:p>
                          <a:endParaRPr lang="en-US"/>
                        </a:p>
                      </a:txBody>
                      <a:tcPr marL="50786" marR="50786" marT="0" marB="0" anchor="ctr">
                        <a:blipFill>
                          <a:blip r:embed="rId4"/>
                          <a:stretch>
                            <a:fillRect l="-264968" t="-112371" r="-203185" b="-146392"/>
                          </a:stretch>
                        </a:blipFill>
                      </a:tcPr>
                    </a:tc>
                    <a:tc>
                      <a:txBody>
                        <a:bodyPr/>
                        <a:lstStyle/>
                        <a:p>
                          <a:endParaRPr lang="en-US"/>
                        </a:p>
                      </a:txBody>
                      <a:tcPr marL="50786" marR="50786" marT="0" marB="0" anchor="ctr">
                        <a:blipFill>
                          <a:blip r:embed="rId4"/>
                          <a:stretch>
                            <a:fillRect l="-364968" t="-112371" r="-103185" b="-146392"/>
                          </a:stretch>
                        </a:blipFill>
                      </a:tcP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0,625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4"/>
                          <a:stretch>
                            <a:fillRect l="-163291" t="-302941" r="-301266" b="-108824"/>
                          </a:stretch>
                        </a:blipFill>
                      </a:tcPr>
                    </a:tc>
                    <a:tc>
                      <a:txBody>
                        <a:bodyPr/>
                        <a:lstStyle/>
                        <a:p>
                          <a:endParaRPr lang="en-US"/>
                        </a:p>
                      </a:txBody>
                      <a:tcPr marL="50786" marR="50786" marT="0" marB="0" anchor="ctr">
                        <a:blipFill>
                          <a:blip r:embed="rId4"/>
                          <a:stretch>
                            <a:fillRect l="-264968" t="-302941" r="-203185" b="-108824"/>
                          </a:stretch>
                        </a:blipFill>
                      </a:tcPr>
                    </a:tc>
                    <a:tc>
                      <a:txBody>
                        <a:bodyPr/>
                        <a:lstStyle/>
                        <a:p>
                          <a:endParaRPr lang="en-US"/>
                        </a:p>
                      </a:txBody>
                      <a:tcPr marL="50786" marR="50786" marT="0" marB="0" anchor="ctr">
                        <a:blipFill>
                          <a:blip r:embed="rId4"/>
                          <a:stretch>
                            <a:fillRect l="-364968" t="-302941" r="-103185" b="-108824"/>
                          </a:stretch>
                        </a:blipFill>
                      </a:tcP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0,375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0,575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0,175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mc:Fallback>
      </mc:AlternateContent>
      <p:sp>
        <p:nvSpPr>
          <p:cNvPr id="10" name="Tekstvak 9">
            <a:extLst>
              <a:ext uri="{FF2B5EF4-FFF2-40B4-BE49-F238E27FC236}">
                <a16:creationId xmlns:a16="http://schemas.microsoft.com/office/drawing/2014/main" id="{C63E20F8-07E9-487F-7E2B-5E8AA0C6097D}"/>
              </a:ext>
            </a:extLst>
          </p:cNvPr>
          <p:cNvSpPr txBox="1"/>
          <p:nvPr/>
        </p:nvSpPr>
        <p:spPr>
          <a:xfrm>
            <a:off x="9002485" y="1655016"/>
            <a:ext cx="1480457" cy="400110"/>
          </a:xfrm>
          <a:prstGeom prst="rect">
            <a:avLst/>
          </a:prstGeom>
          <a:noFill/>
        </p:spPr>
        <p:txBody>
          <a:bodyPr wrap="square">
            <a:spAutoFit/>
          </a:bodyPr>
          <a:lstStyle/>
          <a:p>
            <a:pPr>
              <a:spcBef>
                <a:spcPts val="600"/>
              </a:spcBef>
            </a:pPr>
            <a:r>
              <a:rPr lang="nl-BE" sz="2000" b="1">
                <a:solidFill>
                  <a:schemeClr val="bg1"/>
                </a:solidFill>
                <a:highlight>
                  <a:srgbClr val="000080"/>
                </a:highlight>
                <a:latin typeface="+mj-lt"/>
                <a:ea typeface="Verdana"/>
                <a:cs typeface="Verdana" panose="020B0604030504040204" pitchFamily="34" charset="0"/>
              </a:rPr>
              <a:t>Legende</a:t>
            </a:r>
          </a:p>
        </p:txBody>
      </p:sp>
      <p:sp>
        <p:nvSpPr>
          <p:cNvPr id="11" name="Tekstvak 10">
            <a:extLst>
              <a:ext uri="{FF2B5EF4-FFF2-40B4-BE49-F238E27FC236}">
                <a16:creationId xmlns:a16="http://schemas.microsoft.com/office/drawing/2014/main" id="{33EC4FAA-F678-E0FB-354A-4A162B6DA6D6}"/>
              </a:ext>
            </a:extLst>
          </p:cNvPr>
          <p:cNvSpPr txBox="1"/>
          <p:nvPr/>
        </p:nvSpPr>
        <p:spPr>
          <a:xfrm>
            <a:off x="2971800" y="3681381"/>
            <a:ext cx="1480457" cy="400110"/>
          </a:xfrm>
          <a:prstGeom prst="rect">
            <a:avLst/>
          </a:prstGeom>
          <a:noFill/>
        </p:spPr>
        <p:txBody>
          <a:bodyPr wrap="square">
            <a:spAutoFit/>
          </a:bodyPr>
          <a:lstStyle/>
          <a:p>
            <a:pPr>
              <a:spcBef>
                <a:spcPts val="600"/>
              </a:spcBef>
            </a:pPr>
            <a:r>
              <a:rPr lang="nl-BE" sz="2000" b="1">
                <a:solidFill>
                  <a:schemeClr val="bg1"/>
                </a:solidFill>
                <a:highlight>
                  <a:srgbClr val="000080"/>
                </a:highlight>
                <a:latin typeface="+mj-lt"/>
                <a:ea typeface="Verdana"/>
                <a:cs typeface="Verdana" panose="020B0604030504040204" pitchFamily="34" charset="0"/>
              </a:rPr>
              <a:t>Legende</a:t>
            </a:r>
          </a:p>
        </p:txBody>
      </p:sp>
      <p:sp>
        <p:nvSpPr>
          <p:cNvPr id="6" name="Rechthoek 5">
            <a:extLst>
              <a:ext uri="{FF2B5EF4-FFF2-40B4-BE49-F238E27FC236}">
                <a16:creationId xmlns:a16="http://schemas.microsoft.com/office/drawing/2014/main" id="{B2324D93-73A0-0267-8E13-BB067FEB57A0}"/>
              </a:ext>
            </a:extLst>
          </p:cNvPr>
          <p:cNvSpPr/>
          <p:nvPr/>
        </p:nvSpPr>
        <p:spPr bwMode="auto">
          <a:xfrm>
            <a:off x="2971800" y="1409422"/>
            <a:ext cx="7590684" cy="2762521"/>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Tekstvak 11">
            <a:extLst>
              <a:ext uri="{FF2B5EF4-FFF2-40B4-BE49-F238E27FC236}">
                <a16:creationId xmlns:a16="http://schemas.microsoft.com/office/drawing/2014/main" id="{8F8E50EA-9C97-62A8-D883-31515EF02397}"/>
              </a:ext>
            </a:extLst>
          </p:cNvPr>
          <p:cNvSpPr txBox="1"/>
          <p:nvPr/>
        </p:nvSpPr>
        <p:spPr>
          <a:xfrm>
            <a:off x="9002485" y="4364017"/>
            <a:ext cx="1480457" cy="400110"/>
          </a:xfrm>
          <a:prstGeom prst="rect">
            <a:avLst/>
          </a:prstGeom>
          <a:noFill/>
        </p:spPr>
        <p:txBody>
          <a:bodyPr wrap="square">
            <a:spAutoFit/>
          </a:bodyPr>
          <a:lstStyle/>
          <a:p>
            <a:pPr>
              <a:spcBef>
                <a:spcPts val="600"/>
              </a:spcBef>
            </a:pPr>
            <a:r>
              <a:rPr lang="nl-BE" sz="2000" b="1">
                <a:solidFill>
                  <a:schemeClr val="bg1"/>
                </a:solidFill>
                <a:highlight>
                  <a:srgbClr val="000080"/>
                </a:highlight>
                <a:latin typeface="+mj-lt"/>
                <a:ea typeface="Verdana"/>
                <a:cs typeface="Verdana" panose="020B0604030504040204" pitchFamily="34" charset="0"/>
              </a:rPr>
              <a:t>Legende</a:t>
            </a:r>
          </a:p>
        </p:txBody>
      </p:sp>
      <p:sp>
        <p:nvSpPr>
          <p:cNvPr id="5" name="Rechthoek 4">
            <a:extLst>
              <a:ext uri="{FF2B5EF4-FFF2-40B4-BE49-F238E27FC236}">
                <a16:creationId xmlns:a16="http://schemas.microsoft.com/office/drawing/2014/main" id="{4D6529C5-F81F-BBF9-FB03-3A84AADF5C00}"/>
              </a:ext>
            </a:extLst>
          </p:cNvPr>
          <p:cNvSpPr/>
          <p:nvPr/>
        </p:nvSpPr>
        <p:spPr bwMode="auto">
          <a:xfrm>
            <a:off x="2971800" y="4081491"/>
            <a:ext cx="7590684" cy="2458288"/>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94471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3D35-983F-B6BC-9DBF-6BBCE36DE5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D4A9D1-460D-380B-28B3-D9AE36A318FF}"/>
              </a:ext>
            </a:extLst>
          </p:cNvPr>
          <p:cNvSpPr>
            <a:spLocks noGrp="1"/>
          </p:cNvSpPr>
          <p:nvPr>
            <p:ph type="title"/>
          </p:nvPr>
        </p:nvSpPr>
        <p:spPr/>
        <p:txBody>
          <a:bodyPr>
            <a:normAutofit/>
          </a:bodyPr>
          <a:lstStyle/>
          <a:p>
            <a:r>
              <a:rPr lang="nl-BE"/>
              <a:t>Kansen berekenen bij kruistabellen</a:t>
            </a:r>
          </a:p>
        </p:txBody>
      </p:sp>
      <p:sp>
        <p:nvSpPr>
          <p:cNvPr id="3" name="Tijdelijke aanduiding voor dianummer 2">
            <a:extLst>
              <a:ext uri="{FF2B5EF4-FFF2-40B4-BE49-F238E27FC236}">
                <a16:creationId xmlns:a16="http://schemas.microsoft.com/office/drawing/2014/main" id="{285A5FF2-C79C-5B39-835F-29157C015301}"/>
              </a:ext>
            </a:extLst>
          </p:cNvPr>
          <p:cNvSpPr>
            <a:spLocks noGrp="1"/>
          </p:cNvSpPr>
          <p:nvPr>
            <p:ph type="sldNum" sz="quarter" idx="10"/>
          </p:nvPr>
        </p:nvSpPr>
        <p:spPr/>
        <p:txBody>
          <a:bodyPr/>
          <a:lstStyle/>
          <a:p>
            <a:fld id="{E038E271-308C-2E46-A3EC-56326F9084CC}" type="slidenum">
              <a:rPr lang="nl-BE" smtClean="0"/>
              <a:pPr/>
              <a:t>31</a:t>
            </a:fld>
            <a:endParaRPr lang="nl-BE"/>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3D3B05C2-52D4-DDE9-85C3-527E25361839}"/>
                  </a:ext>
                </a:extLst>
              </p:cNvPr>
              <p:cNvSpPr>
                <a:spLocks noGrp="1" noRot="1" noMove="1" noResize="1" noEditPoints="1" noAdjustHandles="1" noChangeArrowheads="1" noChangeShapeType="1"/>
              </p:cNvSpPr>
              <p:nvPr>
                <p:ph idx="1"/>
              </p:nvPr>
            </p:nvSpPr>
            <p:spPr>
              <a:xfrm>
                <a:off x="623886" y="1577009"/>
                <a:ext cx="11285097" cy="4660279"/>
              </a:xfrm>
            </p:spPr>
            <p:txBody>
              <a:bodyPr/>
              <a:lstStyle/>
              <a:p>
                <a:endParaRPr lang="nl-BE" sz="1800">
                  <a:solidFill>
                    <a:schemeClr val="tx2"/>
                  </a:solidFill>
                </a:endParaRPr>
              </a:p>
              <a:p>
                <a:endParaRPr lang="nl-BE" sz="1800">
                  <a:solidFill>
                    <a:schemeClr val="tx2"/>
                  </a:solidFill>
                </a:endParaRPr>
              </a:p>
              <a:p>
                <a:endParaRPr lang="nl-BE" sz="1800">
                  <a:solidFill>
                    <a:schemeClr val="tx2"/>
                  </a:solidFill>
                </a:endParaRPr>
              </a:p>
              <a:p>
                <a:pPr marL="0" indent="0">
                  <a:buNone/>
                </a:pPr>
                <a:endParaRPr lang="nl-BE" sz="1800">
                  <a:solidFill>
                    <a:schemeClr val="tx2"/>
                  </a:solidFill>
                </a:endParaRPr>
              </a:p>
              <a:p>
                <a:pPr marL="0" indent="0">
                  <a:buNone/>
                </a:pPr>
                <a:endParaRPr lang="nl-BE" sz="1800">
                  <a:solidFill>
                    <a:schemeClr val="tx2"/>
                  </a:solidFill>
                </a:endParaRPr>
              </a:p>
              <a:p>
                <a:r>
                  <a:rPr lang="nl-BE" err="1"/>
                  <a:t>Vb</a:t>
                </a:r>
                <a:r>
                  <a:rPr lang="nl-BE"/>
                  <a:t> 2: Trek 1 werknemer uit een pot van alle werknemers</a:t>
                </a:r>
              </a:p>
              <a:p>
                <a:pPr lvl="1"/>
                <a:r>
                  <a:rPr lang="nl-BE">
                    <a:solidFill>
                      <a:srgbClr val="FF0000"/>
                    </a:solidFill>
                  </a:rPr>
                  <a:t>Wat is de kans dat</a:t>
                </a:r>
              </a:p>
              <a:p>
                <a:pPr marL="1168382" lvl="2" indent="-457200">
                  <a:spcBef>
                    <a:spcPts val="0"/>
                  </a:spcBef>
                  <a:buFont typeface="+mj-lt"/>
                  <a:buAutoNum type="arabicPeriod"/>
                </a:pPr>
                <a:r>
                  <a:rPr lang="nl-BE" sz="1800">
                    <a:solidFill>
                      <a:schemeClr val="tx2"/>
                    </a:solidFill>
                  </a:rPr>
                  <a:t>de getrokken werknemer iemand is die voor formule 2 gekozen heeft? </a:t>
                </a:r>
                <a14:m>
                  <m:oMath xmlns:m="http://schemas.openxmlformats.org/officeDocument/2006/math">
                    <m:r>
                      <a:rPr lang="nl-BE" sz="1800" i="1" dirty="0" smtClean="0">
                        <a:solidFill>
                          <a:srgbClr val="00B050"/>
                        </a:solidFill>
                        <a:latin typeface="Cambria Math" panose="02040503050406030204" pitchFamily="18" charset="0"/>
                      </a:rPr>
                      <m:t>0,25</m:t>
                    </m:r>
                  </m:oMath>
                </a14:m>
                <a:endParaRPr lang="nl-BE" sz="1800">
                  <a:solidFill>
                    <a:srgbClr val="00B050"/>
                  </a:solidFill>
                </a:endParaRPr>
              </a:p>
              <a:p>
                <a:pPr marL="1168382" lvl="2" indent="-457200">
                  <a:spcBef>
                    <a:spcPts val="0"/>
                  </a:spcBef>
                  <a:buFont typeface="+mj-lt"/>
                  <a:buAutoNum type="arabicPeriod"/>
                </a:pPr>
                <a:r>
                  <a:rPr lang="nl-BE" sz="1800">
                    <a:solidFill>
                      <a:schemeClr val="tx2"/>
                    </a:solidFill>
                  </a:rPr>
                  <a:t>de getrokken werknemer iemand is die dichtbij woont en voor formule 2 gekozen heeft? </a:t>
                </a:r>
                <a14:m>
                  <m:oMath xmlns:m="http://schemas.openxmlformats.org/officeDocument/2006/math">
                    <m:r>
                      <a:rPr lang="nl-BE" sz="1800" i="1" dirty="0" smtClean="0">
                        <a:solidFill>
                          <a:srgbClr val="00B050"/>
                        </a:solidFill>
                        <a:latin typeface="Cambria Math" panose="02040503050406030204" pitchFamily="18" charset="0"/>
                      </a:rPr>
                      <m:t>0,1</m:t>
                    </m:r>
                  </m:oMath>
                </a14:m>
                <a:endParaRPr lang="nl-BE" sz="1800">
                  <a:solidFill>
                    <a:schemeClr val="tx2"/>
                  </a:solidFill>
                </a:endParaRPr>
              </a:p>
              <a:p>
                <a:pPr marL="1168382" lvl="2" indent="-457200">
                  <a:spcBef>
                    <a:spcPts val="0"/>
                  </a:spcBef>
                  <a:buFont typeface="+mj-lt"/>
                  <a:buAutoNum type="arabicPeriod"/>
                </a:pPr>
                <a:r>
                  <a:rPr lang="nl-BE" sz="1800">
                    <a:solidFill>
                      <a:schemeClr val="tx2"/>
                    </a:solidFill>
                  </a:rPr>
                  <a:t>een werknemer die voor formule 2 gekozen heeft dichtbij woont? </a:t>
                </a:r>
                <a14:m>
                  <m:oMath xmlns:m="http://schemas.openxmlformats.org/officeDocument/2006/math">
                    <m:f>
                      <m:fPr>
                        <m:ctrlPr>
                          <a:rPr lang="nl-BE" sz="1800" i="1" smtClean="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0,1</m:t>
                        </m:r>
                      </m:num>
                      <m:den>
                        <m:r>
                          <a:rPr lang="nl-BE" sz="1800" i="1" dirty="0">
                            <a:solidFill>
                              <a:srgbClr val="00B050"/>
                            </a:solidFill>
                            <a:latin typeface="Cambria Math" panose="02040503050406030204" pitchFamily="18" charset="0"/>
                          </a:rPr>
                          <m:t>0,</m:t>
                        </m:r>
                        <m:r>
                          <a:rPr lang="nl-BE" sz="1800" b="0" i="1" dirty="0" smtClean="0">
                            <a:solidFill>
                              <a:srgbClr val="00B050"/>
                            </a:solidFill>
                            <a:latin typeface="Cambria Math" panose="02040503050406030204" pitchFamily="18" charset="0"/>
                          </a:rPr>
                          <m:t>25</m:t>
                        </m:r>
                      </m:den>
                    </m:f>
                    <m:r>
                      <a:rPr lang="nl-BE" sz="1800" b="0" i="1" smtClean="0">
                        <a:solidFill>
                          <a:srgbClr val="00B050"/>
                        </a:solidFill>
                        <a:latin typeface="Cambria Math" panose="02040503050406030204" pitchFamily="18" charset="0"/>
                      </a:rPr>
                      <m:t>=0,4</m:t>
                    </m:r>
                  </m:oMath>
                </a14:m>
                <a:endParaRPr lang="nl-BE" sz="1800">
                  <a:solidFill>
                    <a:schemeClr val="tx2"/>
                  </a:solidFill>
                </a:endParaRPr>
              </a:p>
              <a:p>
                <a:pPr marL="1168382" lvl="2" indent="-457200">
                  <a:spcBef>
                    <a:spcPts val="0"/>
                  </a:spcBef>
                  <a:buFont typeface="+mj-lt"/>
                  <a:buAutoNum type="arabicPeriod"/>
                </a:pPr>
                <a:r>
                  <a:rPr lang="nl-BE" sz="1800">
                    <a:solidFill>
                      <a:schemeClr val="tx2"/>
                    </a:solidFill>
                    <a:ea typeface="Times New Roman" panose="02020603050405020304" pitchFamily="18" charset="0"/>
                  </a:rPr>
                  <a:t>e</a:t>
                </a:r>
                <a:r>
                  <a:rPr lang="nl-BE" sz="1800">
                    <a:solidFill>
                      <a:schemeClr val="tx2"/>
                    </a:solidFill>
                    <a:effectLst/>
                    <a:ea typeface="Times New Roman" panose="02020603050405020304" pitchFamily="18" charset="0"/>
                  </a:rPr>
                  <a:t>en werknemer veraf woont of voor formule 1 koos</a:t>
                </a:r>
                <a:r>
                  <a:rPr lang="nl-BE" sz="1800">
                    <a:solidFill>
                      <a:schemeClr val="tx2"/>
                    </a:solidFill>
                    <a:ea typeface="Times New Roman" panose="02020603050405020304" pitchFamily="18" charset="0"/>
                  </a:rPr>
                  <a:t>? </a:t>
                </a:r>
                <a14:m>
                  <m:oMath xmlns:m="http://schemas.openxmlformats.org/officeDocument/2006/math">
                    <m:r>
                      <a:rPr lang="nl-BE" sz="1800" b="0" i="0" smtClean="0">
                        <a:solidFill>
                          <a:srgbClr val="00B050"/>
                        </a:solidFill>
                        <a:latin typeface="Cambria Math" panose="02040503050406030204" pitchFamily="18" charset="0"/>
                      </a:rPr>
                      <m:t>0,375+0,45=0,825</m:t>
                    </m:r>
                  </m:oMath>
                </a14:m>
                <a:endParaRPr lang="nl-BE" sz="1800">
                  <a:solidFill>
                    <a:schemeClr val="tx2"/>
                  </a:solidFill>
                  <a:effectLst/>
                  <a:ea typeface="Times New Roman" panose="02020603050405020304" pitchFamily="18" charset="0"/>
                </a:endParaRPr>
              </a:p>
              <a:p>
                <a:pPr marL="361940" lvl="1" indent="0">
                  <a:buNone/>
                </a:pPr>
                <a:endParaRPr lang="nl-BE" sz="1800">
                  <a:effectLst/>
                  <a:latin typeface="Times New Roman" panose="02020603050405020304" pitchFamily="18" charset="0"/>
                  <a:ea typeface="Times New Roman" panose="02020603050405020304" pitchFamily="18" charset="0"/>
                </a:endParaRPr>
              </a:p>
              <a:p>
                <a:pPr marL="361940" lvl="1" indent="0">
                  <a:buNone/>
                </a:pPr>
                <a:endParaRPr lang="nl-BE"/>
              </a:p>
              <a:p>
                <a:endParaRPr lang="nl-BE"/>
              </a:p>
            </p:txBody>
          </p:sp>
        </mc:Choice>
        <mc:Fallback xmlns="">
          <p:sp>
            <p:nvSpPr>
              <p:cNvPr id="4" name="Tijdelijke aanduiding voor inhoud 3">
                <a:extLst>
                  <a:ext uri="{FF2B5EF4-FFF2-40B4-BE49-F238E27FC236}">
                    <a16:creationId xmlns:a16="http://schemas.microsoft.com/office/drawing/2014/main" id="{3D3B05C2-52D4-DDE9-85C3-527E25361839}"/>
                  </a:ext>
                </a:extLst>
              </p:cNvPr>
              <p:cNvSpPr>
                <a:spLocks noGrp="1" noRot="1" noChangeAspect="1" noMove="1" noResize="1" noEditPoints="1" noAdjustHandles="1" noChangeArrowheads="1" noChangeShapeType="1" noTextEdit="1"/>
              </p:cNvSpPr>
              <p:nvPr>
                <p:ph idx="1"/>
              </p:nvPr>
            </p:nvSpPr>
            <p:spPr>
              <a:xfrm>
                <a:off x="623886" y="1577009"/>
                <a:ext cx="11285097" cy="4660279"/>
              </a:xfrm>
              <a:blipFill>
                <a:blip r:embed="rId3"/>
                <a:stretch>
                  <a:fillRect l="-1350"/>
                </a:stretch>
              </a:blipFill>
            </p:spPr>
            <p:txBody>
              <a:bodyPr/>
              <a:lstStyle/>
              <a:p>
                <a:r>
                  <a:rPr lang="en-US">
                    <a:noFill/>
                  </a:rPr>
                  <a:t> </a:t>
                </a:r>
              </a:p>
            </p:txBody>
          </p:sp>
        </mc:Fallback>
      </mc:AlternateContent>
      <p:pic>
        <p:nvPicPr>
          <p:cNvPr id="6" name="Afbeelding 5">
            <a:extLst>
              <a:ext uri="{FF2B5EF4-FFF2-40B4-BE49-F238E27FC236}">
                <a16:creationId xmlns:a16="http://schemas.microsoft.com/office/drawing/2014/main" id="{6E3C7CE9-EBFB-AD2F-8EB0-B5084CE06993}"/>
              </a:ext>
            </a:extLst>
          </p:cNvPr>
          <p:cNvPicPr>
            <a:picLocks noChangeAspect="1"/>
          </p:cNvPicPr>
          <p:nvPr/>
        </p:nvPicPr>
        <p:blipFill>
          <a:blip r:embed="rId4"/>
          <a:stretch>
            <a:fillRect/>
          </a:stretch>
        </p:blipFill>
        <p:spPr>
          <a:xfrm>
            <a:off x="6470880" y="1152052"/>
            <a:ext cx="5438103" cy="2115495"/>
          </a:xfrm>
          <a:prstGeom prst="rect">
            <a:avLst/>
          </a:prstGeom>
        </p:spPr>
      </p:pic>
      <p:sp>
        <p:nvSpPr>
          <p:cNvPr id="7" name="Rechthoek 6">
            <a:extLst>
              <a:ext uri="{FF2B5EF4-FFF2-40B4-BE49-F238E27FC236}">
                <a16:creationId xmlns:a16="http://schemas.microsoft.com/office/drawing/2014/main" id="{A6D62EE3-A4E4-C0E3-E717-C2C9C1AD0C03}"/>
              </a:ext>
            </a:extLst>
          </p:cNvPr>
          <p:cNvSpPr/>
          <p:nvPr/>
        </p:nvSpPr>
        <p:spPr bwMode="auto">
          <a:xfrm>
            <a:off x="6382811" y="1152051"/>
            <a:ext cx="5696607" cy="211549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0140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631EB-DFC1-A033-5D28-AF1D236E5A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13500C-3991-0C04-71DD-00DDE9A27454}"/>
              </a:ext>
            </a:extLst>
          </p:cNvPr>
          <p:cNvSpPr>
            <a:spLocks noGrp="1"/>
          </p:cNvSpPr>
          <p:nvPr>
            <p:ph type="title"/>
          </p:nvPr>
        </p:nvSpPr>
        <p:spPr/>
        <p:txBody>
          <a:bodyPr>
            <a:normAutofit/>
          </a:bodyPr>
          <a:lstStyle/>
          <a:p>
            <a:r>
              <a:rPr lang="nl-BE"/>
              <a:t>Kansen berekenen bij kruistabellen</a:t>
            </a:r>
          </a:p>
        </p:txBody>
      </p:sp>
      <p:sp>
        <p:nvSpPr>
          <p:cNvPr id="3" name="Tijdelijke aanduiding voor dianummer 2">
            <a:extLst>
              <a:ext uri="{FF2B5EF4-FFF2-40B4-BE49-F238E27FC236}">
                <a16:creationId xmlns:a16="http://schemas.microsoft.com/office/drawing/2014/main" id="{90D960A8-C2C2-3710-835C-21F1212D67FB}"/>
              </a:ext>
            </a:extLst>
          </p:cNvPr>
          <p:cNvSpPr>
            <a:spLocks noGrp="1"/>
          </p:cNvSpPr>
          <p:nvPr>
            <p:ph type="sldNum" sz="quarter" idx="10"/>
          </p:nvPr>
        </p:nvSpPr>
        <p:spPr/>
        <p:txBody>
          <a:bodyPr/>
          <a:lstStyle/>
          <a:p>
            <a:fld id="{E038E271-308C-2E46-A3EC-56326F9084CC}" type="slidenum">
              <a:rPr lang="nl-BE" smtClean="0"/>
              <a:pPr/>
              <a:t>32</a:t>
            </a:fld>
            <a:endParaRPr lang="nl-BE"/>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C203C721-1C98-2908-3CFE-9049F2F54942}"/>
                  </a:ext>
                </a:extLst>
              </p:cNvPr>
              <p:cNvSpPr>
                <a:spLocks noGrp="1" noRot="1" noMove="1" noResize="1" noEditPoints="1" noAdjustHandles="1" noChangeArrowheads="1" noChangeShapeType="1"/>
              </p:cNvSpPr>
              <p:nvPr>
                <p:ph idx="1"/>
              </p:nvPr>
            </p:nvSpPr>
            <p:spPr>
              <a:xfrm>
                <a:off x="623886" y="1577009"/>
                <a:ext cx="11285097" cy="4660279"/>
              </a:xfrm>
            </p:spPr>
            <p:txBody>
              <a:bodyPr/>
              <a:lstStyle/>
              <a:p>
                <a:endParaRPr lang="nl-BE"/>
              </a:p>
              <a:p>
                <a:r>
                  <a:rPr lang="nl-BE" err="1"/>
                  <a:t>Vb</a:t>
                </a:r>
                <a:r>
                  <a:rPr lang="nl-BE"/>
                  <a:t> 1: Trek 2 kaarten zonder terugleggen uit 6 (4H+2S) en let enkel op kleur</a:t>
                </a:r>
              </a:p>
              <a:p>
                <a:pPr lvl="1"/>
                <a:r>
                  <a:rPr lang="nl-BE">
                    <a:solidFill>
                      <a:srgbClr val="FF0000"/>
                    </a:solidFill>
                  </a:rPr>
                  <a:t>Wat is de kans</a:t>
                </a:r>
              </a:p>
              <a:p>
                <a:pPr marL="972000" lvl="2" indent="-457200">
                  <a:spcBef>
                    <a:spcPts val="0"/>
                  </a:spcBef>
                  <a:buFont typeface="+mj-lt"/>
                  <a:buAutoNum type="arabicPeriod"/>
                </a:pPr>
                <a:r>
                  <a:rPr lang="nl-BE" sz="1800">
                    <a:solidFill>
                      <a:schemeClr val="tx2"/>
                    </a:solidFill>
                  </a:rPr>
                  <a:t>om als 1</a:t>
                </a:r>
                <a:r>
                  <a:rPr lang="nl-BE" sz="1800" baseline="30000">
                    <a:solidFill>
                      <a:schemeClr val="tx2"/>
                    </a:solidFill>
                  </a:rPr>
                  <a:t>ste</a:t>
                </a:r>
                <a:r>
                  <a:rPr lang="nl-BE" sz="1800">
                    <a:solidFill>
                      <a:schemeClr val="tx2"/>
                    </a:solidFill>
                  </a:rPr>
                  <a:t> kaart een harten kaart te trekken? </a:t>
                </a:r>
                <a:r>
                  <a:rPr lang="nl-BE" sz="1800">
                    <a:solidFill>
                      <a:srgbClr val="00B050"/>
                    </a:solidFill>
                  </a:rPr>
                  <a:t>P(H,X)= </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3</m:t>
                        </m:r>
                      </m:den>
                    </m:f>
                    <m:r>
                      <a:rPr lang="nl-BE" sz="1800" i="1" dirty="0">
                        <a:solidFill>
                          <a:srgbClr val="00B050"/>
                        </a:solidFill>
                        <a:latin typeface="Cambria Math" panose="02040503050406030204" pitchFamily="18" charset="0"/>
                      </a:rPr>
                      <m:t> </m:t>
                    </m:r>
                  </m:oMath>
                </a14:m>
                <a:r>
                  <a:rPr lang="nl-BE" sz="1800">
                    <a:solidFill>
                      <a:srgbClr val="00B050"/>
                    </a:solidFill>
                  </a:rPr>
                  <a:t>  </a:t>
                </a:r>
                <a:endParaRPr lang="nl-BE" sz="1800">
                  <a:solidFill>
                    <a:schemeClr val="tx2"/>
                  </a:solidFill>
                </a:endParaRPr>
              </a:p>
              <a:p>
                <a:pPr marL="972000"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schoppen te trekken als de eerste kaart een harten was? </a:t>
                </a:r>
                <a14:m>
                  <m:oMath xmlns:m="http://schemas.openxmlformats.org/officeDocument/2006/math">
                    <m:f>
                      <m:fPr>
                        <m:ctrlPr>
                          <a:rPr lang="nl-BE" sz="1800" i="1" dirty="0">
                            <a:solidFill>
                              <a:srgbClr val="00B050"/>
                            </a:solidFill>
                            <a:latin typeface="Cambria Math" panose="02040503050406030204" pitchFamily="18" charset="0"/>
                          </a:rPr>
                        </m:ctrlPr>
                      </m:fPr>
                      <m:num>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4</m:t>
                            </m:r>
                          </m:num>
                          <m:den>
                            <m:r>
                              <a:rPr lang="nl-BE" sz="1800" i="1" dirty="0">
                                <a:solidFill>
                                  <a:srgbClr val="00B050"/>
                                </a:solidFill>
                                <a:latin typeface="Cambria Math" panose="02040503050406030204" pitchFamily="18" charset="0"/>
                              </a:rPr>
                              <m:t>15</m:t>
                            </m:r>
                          </m:den>
                        </m:f>
                      </m:num>
                      <m:den>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3</m:t>
                            </m:r>
                          </m:den>
                        </m:f>
                      </m:den>
                    </m:f>
                    <m:r>
                      <a:rPr lang="nl-BE" sz="1800" i="1" dirty="0">
                        <a:solidFill>
                          <a:srgbClr val="00B050"/>
                        </a:solidFill>
                        <a:latin typeface="Cambria Math" panose="02040503050406030204" pitchFamily="18" charset="0"/>
                      </a:rPr>
                      <m:t>=</m:t>
                    </m:r>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5</m:t>
                        </m:r>
                      </m:den>
                    </m:f>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om eerst een schoppen kaart en dan een harten kaart te trekken? </a:t>
                </a:r>
                <a:r>
                  <a:rPr lang="nl-BE" sz="1800">
                    <a:solidFill>
                      <a:srgbClr val="00B050"/>
                    </a:solidFill>
                  </a:rPr>
                  <a:t>P(S,H)= </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4</m:t>
                        </m:r>
                      </m:num>
                      <m:den>
                        <m:r>
                          <a:rPr lang="nl-BE" sz="1800" i="1" dirty="0">
                            <a:solidFill>
                              <a:srgbClr val="00B050"/>
                            </a:solidFill>
                            <a:latin typeface="Cambria Math" panose="02040503050406030204" pitchFamily="18" charset="0"/>
                          </a:rPr>
                          <m:t>15</m:t>
                        </m:r>
                      </m:den>
                    </m:f>
                    <m:r>
                      <a:rPr lang="nl-BE" sz="1800" i="1" dirty="0">
                        <a:solidFill>
                          <a:srgbClr val="00B050"/>
                        </a:solidFill>
                        <a:latin typeface="Cambria Math" panose="02040503050406030204" pitchFamily="18" charset="0"/>
                      </a:rPr>
                      <m:t> </m:t>
                    </m:r>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harten te trekken (dus zonder dat je weet wat de 1</a:t>
                </a:r>
                <a:r>
                  <a:rPr lang="nl-BE" sz="1800" baseline="30000">
                    <a:solidFill>
                      <a:schemeClr val="tx2"/>
                    </a:solidFill>
                  </a:rPr>
                  <a:t>ste</a:t>
                </a:r>
                <a:r>
                  <a:rPr lang="nl-BE" sz="1800">
                    <a:solidFill>
                      <a:schemeClr val="tx2"/>
                    </a:solidFill>
                  </a:rPr>
                  <a:t> kaart is)? </a:t>
                </a:r>
                <a:r>
                  <a:rPr lang="nl-BE" sz="1800">
                    <a:solidFill>
                      <a:srgbClr val="00B050"/>
                    </a:solidFill>
                  </a:rPr>
                  <a:t>P(X,H)= </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3</m:t>
                        </m:r>
                      </m:den>
                    </m:f>
                    <m:r>
                      <a:rPr lang="nl-BE" sz="1800" i="1" dirty="0">
                        <a:solidFill>
                          <a:srgbClr val="00B050"/>
                        </a:solidFill>
                        <a:latin typeface="Cambria Math" panose="02040503050406030204" pitchFamily="18" charset="0"/>
                      </a:rPr>
                      <m:t> </m:t>
                    </m:r>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op 1 schoppen en 1 harten, ongeacht de volgorde waarin ze getrokken worden? </a:t>
                </a:r>
                <a:r>
                  <a:rPr lang="nl-BE" sz="1800">
                    <a:solidFill>
                      <a:srgbClr val="00B050"/>
                    </a:solidFill>
                  </a:rPr>
                  <a:t>P(S,H)+P(H,S)=</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4</m:t>
                        </m:r>
                      </m:num>
                      <m:den>
                        <m:r>
                          <a:rPr lang="nl-BE" sz="1800" b="0" i="1" dirty="0" smtClean="0">
                            <a:solidFill>
                              <a:srgbClr val="00B050"/>
                            </a:solidFill>
                            <a:latin typeface="Cambria Math" panose="02040503050406030204" pitchFamily="18" charset="0"/>
                          </a:rPr>
                          <m:t>15</m:t>
                        </m:r>
                      </m:den>
                    </m:f>
                    <m:r>
                      <a:rPr lang="nl-BE" sz="1800" b="0" i="1" dirty="0" smtClean="0">
                        <a:solidFill>
                          <a:srgbClr val="00B050"/>
                        </a:solidFill>
                        <a:latin typeface="Cambria Math" panose="02040503050406030204" pitchFamily="18" charset="0"/>
                      </a:rPr>
                      <m:t>+</m:t>
                    </m:r>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4</m:t>
                        </m:r>
                      </m:num>
                      <m:den>
                        <m:r>
                          <a:rPr lang="nl-BE" sz="1800" b="0" i="1" dirty="0" smtClean="0">
                            <a:solidFill>
                              <a:srgbClr val="00B050"/>
                            </a:solidFill>
                            <a:latin typeface="Cambria Math" panose="02040503050406030204" pitchFamily="18" charset="0"/>
                          </a:rPr>
                          <m:t>15</m:t>
                        </m:r>
                      </m:den>
                    </m:f>
                    <m:r>
                      <a:rPr lang="nl-BE" sz="1800" b="0" i="1" dirty="0" smtClean="0">
                        <a:solidFill>
                          <a:srgbClr val="00B050"/>
                        </a:solidFill>
                        <a:latin typeface="Cambria Math" panose="02040503050406030204" pitchFamily="18" charset="0"/>
                      </a:rPr>
                      <m:t>=</m:t>
                    </m:r>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8</m:t>
                        </m:r>
                      </m:num>
                      <m:den>
                        <m:r>
                          <a:rPr lang="nl-BE" sz="1800" b="0" i="1" dirty="0" smtClean="0">
                            <a:solidFill>
                              <a:srgbClr val="00B050"/>
                            </a:solidFill>
                            <a:latin typeface="Cambria Math" panose="02040503050406030204" pitchFamily="18" charset="0"/>
                          </a:rPr>
                          <m:t>15</m:t>
                        </m:r>
                      </m:den>
                    </m:f>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dat je een schoppen kaart als eerste trok als je weet dat de tweede kaart die je trok een harten was? </a:t>
                </a:r>
                <a14:m>
                  <m:oMath xmlns:m="http://schemas.openxmlformats.org/officeDocument/2006/math">
                    <m:f>
                      <m:fPr>
                        <m:ctrlPr>
                          <a:rPr lang="nl-BE" sz="1800" i="1" dirty="0" smtClean="0">
                            <a:solidFill>
                              <a:srgbClr val="00B050"/>
                            </a:solidFill>
                            <a:latin typeface="Cambria Math" panose="02040503050406030204" pitchFamily="18" charset="0"/>
                          </a:rPr>
                        </m:ctrlPr>
                      </m:fPr>
                      <m:num>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4</m:t>
                            </m:r>
                          </m:num>
                          <m:den>
                            <m:r>
                              <a:rPr lang="nl-BE" sz="1800" i="1" dirty="0">
                                <a:solidFill>
                                  <a:srgbClr val="00B050"/>
                                </a:solidFill>
                                <a:latin typeface="Cambria Math" panose="02040503050406030204" pitchFamily="18" charset="0"/>
                              </a:rPr>
                              <m:t>15</m:t>
                            </m:r>
                          </m:den>
                        </m:f>
                      </m:num>
                      <m:den>
                        <m:f>
                          <m:fPr>
                            <m:ctrlPr>
                              <a:rPr lang="nl-BE" sz="1800" i="1" dirty="0" smtClean="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2</m:t>
                            </m:r>
                          </m:num>
                          <m:den>
                            <m:r>
                              <a:rPr lang="nl-BE" sz="1800" b="0" i="1" dirty="0" smtClean="0">
                                <a:solidFill>
                                  <a:srgbClr val="00B050"/>
                                </a:solidFill>
                                <a:latin typeface="Cambria Math" panose="02040503050406030204" pitchFamily="18" charset="0"/>
                              </a:rPr>
                              <m:t>3</m:t>
                            </m:r>
                          </m:den>
                        </m:f>
                      </m:den>
                    </m:f>
                    <m:r>
                      <a:rPr lang="nl-BE" sz="1800" b="0" i="1" dirty="0" smtClean="0">
                        <a:solidFill>
                          <a:srgbClr val="00B050"/>
                        </a:solidFill>
                        <a:latin typeface="Cambria Math" panose="02040503050406030204" pitchFamily="18" charset="0"/>
                      </a:rPr>
                      <m:t>=</m:t>
                    </m:r>
                    <m:f>
                      <m:fPr>
                        <m:ctrlPr>
                          <a:rPr lang="nl-BE" sz="1800" b="0" i="1" dirty="0" smtClean="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2</m:t>
                        </m:r>
                      </m:num>
                      <m:den>
                        <m:r>
                          <a:rPr lang="nl-BE" sz="1800" b="0" i="1" dirty="0" smtClean="0">
                            <a:solidFill>
                              <a:srgbClr val="00B050"/>
                            </a:solidFill>
                            <a:latin typeface="Cambria Math" panose="02040503050406030204" pitchFamily="18" charset="0"/>
                          </a:rPr>
                          <m:t>5</m:t>
                        </m:r>
                      </m:den>
                    </m:f>
                  </m:oMath>
                </a14:m>
                <a:endParaRPr lang="nl-BE"/>
              </a:p>
            </p:txBody>
          </p:sp>
        </mc:Choice>
        <mc:Fallback xmlns="">
          <p:sp>
            <p:nvSpPr>
              <p:cNvPr id="4" name="Tijdelijke aanduiding voor inhoud 3">
                <a:extLst>
                  <a:ext uri="{FF2B5EF4-FFF2-40B4-BE49-F238E27FC236}">
                    <a16:creationId xmlns:a16="http://schemas.microsoft.com/office/drawing/2014/main" id="{C203C721-1C98-2908-3CFE-9049F2F54942}"/>
                  </a:ext>
                </a:extLst>
              </p:cNvPr>
              <p:cNvSpPr>
                <a:spLocks noGrp="1" noRot="1" noChangeAspect="1" noMove="1" noResize="1" noEditPoints="1" noAdjustHandles="1" noChangeArrowheads="1" noChangeShapeType="1" noTextEdit="1"/>
              </p:cNvSpPr>
              <p:nvPr>
                <p:ph idx="1"/>
              </p:nvPr>
            </p:nvSpPr>
            <p:spPr>
              <a:xfrm>
                <a:off x="623886" y="1577009"/>
                <a:ext cx="11285097" cy="4660279"/>
              </a:xfrm>
              <a:blipFill>
                <a:blip r:embed="rId3"/>
                <a:stretch>
                  <a:fillRect l="-1350" r="-1404"/>
                </a:stretch>
              </a:blipFill>
            </p:spPr>
            <p:txBody>
              <a:bodyPr/>
              <a:lstStyle/>
              <a:p>
                <a:r>
                  <a:rPr lang="en-US">
                    <a:noFill/>
                  </a:rPr>
                  <a:t> </a:t>
                </a:r>
              </a:p>
            </p:txBody>
          </p:sp>
        </mc:Fallback>
      </mc:AlternateContent>
      <p:pic>
        <p:nvPicPr>
          <p:cNvPr id="6" name="Afbeelding 5">
            <a:extLst>
              <a:ext uri="{FF2B5EF4-FFF2-40B4-BE49-F238E27FC236}">
                <a16:creationId xmlns:a16="http://schemas.microsoft.com/office/drawing/2014/main" id="{EBCD88D2-93BC-7349-A302-70E43C45B980}"/>
              </a:ext>
            </a:extLst>
          </p:cNvPr>
          <p:cNvPicPr>
            <a:picLocks noChangeAspect="1"/>
          </p:cNvPicPr>
          <p:nvPr/>
        </p:nvPicPr>
        <p:blipFill>
          <a:blip r:embed="rId4"/>
          <a:stretch>
            <a:fillRect/>
          </a:stretch>
        </p:blipFill>
        <p:spPr>
          <a:xfrm>
            <a:off x="7711052" y="0"/>
            <a:ext cx="4480948" cy="2115495"/>
          </a:xfrm>
          <a:prstGeom prst="rect">
            <a:avLst/>
          </a:prstGeom>
        </p:spPr>
      </p:pic>
      <p:sp>
        <p:nvSpPr>
          <p:cNvPr id="7" name="Rechthoek 6">
            <a:extLst>
              <a:ext uri="{FF2B5EF4-FFF2-40B4-BE49-F238E27FC236}">
                <a16:creationId xmlns:a16="http://schemas.microsoft.com/office/drawing/2014/main" id="{0CE061AC-4625-F1E8-522D-E08E74893087}"/>
              </a:ext>
            </a:extLst>
          </p:cNvPr>
          <p:cNvSpPr/>
          <p:nvPr/>
        </p:nvSpPr>
        <p:spPr bwMode="auto">
          <a:xfrm>
            <a:off x="7630510" y="50942"/>
            <a:ext cx="4561490" cy="211549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5934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B3519-C7F5-33A1-A610-908387EA3F17}"/>
              </a:ext>
            </a:extLst>
          </p:cNvPr>
          <p:cNvSpPr>
            <a:spLocks noGrp="1"/>
          </p:cNvSpPr>
          <p:nvPr>
            <p:ph type="title"/>
          </p:nvPr>
        </p:nvSpPr>
        <p:spPr/>
        <p:txBody>
          <a:bodyPr>
            <a:normAutofit/>
          </a:bodyPr>
          <a:lstStyle/>
          <a:p>
            <a:r>
              <a:rPr lang="nl-BE"/>
              <a:t>Kruistabellen en </a:t>
            </a:r>
            <a:r>
              <a:rPr lang="nl-BE" err="1"/>
              <a:t>kansbomen</a:t>
            </a:r>
            <a:r>
              <a:rPr lang="nl-BE"/>
              <a:t> in de maatschappij: Covid</a:t>
            </a:r>
          </a:p>
        </p:txBody>
      </p:sp>
      <p:sp>
        <p:nvSpPr>
          <p:cNvPr id="3" name="Tijdelijke aanduiding voor dianummer 2">
            <a:extLst>
              <a:ext uri="{FF2B5EF4-FFF2-40B4-BE49-F238E27FC236}">
                <a16:creationId xmlns:a16="http://schemas.microsoft.com/office/drawing/2014/main" id="{5E9D7CD6-709E-4850-EA24-8078DEE23A08}"/>
              </a:ext>
            </a:extLst>
          </p:cNvPr>
          <p:cNvSpPr>
            <a:spLocks noGrp="1"/>
          </p:cNvSpPr>
          <p:nvPr>
            <p:ph type="sldNum" sz="quarter" idx="10"/>
          </p:nvPr>
        </p:nvSpPr>
        <p:spPr/>
        <p:txBody>
          <a:bodyPr/>
          <a:lstStyle/>
          <a:p>
            <a:fld id="{E038E271-308C-2E46-A3EC-56326F9084CC}" type="slidenum">
              <a:rPr lang="nl-BE" smtClean="0"/>
              <a:pPr/>
              <a:t>33</a:t>
            </a:fld>
            <a:endParaRPr lang="nl-BE"/>
          </a:p>
        </p:txBody>
      </p:sp>
      <p:sp>
        <p:nvSpPr>
          <p:cNvPr id="4" name="Tijdelijke aanduiding voor inhoud 3">
            <a:extLst>
              <a:ext uri="{FF2B5EF4-FFF2-40B4-BE49-F238E27FC236}">
                <a16:creationId xmlns:a16="http://schemas.microsoft.com/office/drawing/2014/main" id="{C4CF0F77-E1A1-F186-7432-EB5EB5B107B2}"/>
              </a:ext>
            </a:extLst>
          </p:cNvPr>
          <p:cNvSpPr>
            <a:spLocks noGrp="1"/>
          </p:cNvSpPr>
          <p:nvPr>
            <p:ph idx="1"/>
          </p:nvPr>
        </p:nvSpPr>
        <p:spPr/>
        <p:txBody>
          <a:bodyPr vert="horz" wrap="square" lIns="0" tIns="0" rIns="0" bIns="0" rtlCol="0" anchor="t">
            <a:noAutofit/>
          </a:bodyPr>
          <a:lstStyle/>
          <a:p>
            <a:pPr marL="274320" indent="-274320" algn="just"/>
            <a:r>
              <a:rPr lang="nl-BE" b="0" dirty="0">
                <a:ea typeface="Verdana"/>
                <a:cs typeface="Calibri"/>
              </a:rPr>
              <a:t>Carl ging eind februari 2020 met vijf vrienden skiën in </a:t>
            </a:r>
            <a:r>
              <a:rPr lang="nl-BE" b="0" dirty="0" err="1">
                <a:ea typeface="Verdana"/>
                <a:cs typeface="Calibri"/>
              </a:rPr>
              <a:t>Ischgl</a:t>
            </a:r>
            <a:r>
              <a:rPr lang="nl-BE" b="0" dirty="0">
                <a:ea typeface="Verdana"/>
                <a:cs typeface="Calibri"/>
              </a:rPr>
              <a:t> (Oostenrijk), een </a:t>
            </a:r>
            <a:r>
              <a:rPr lang="nl-BE" b="0" dirty="0" err="1">
                <a:ea typeface="Verdana"/>
                <a:cs typeface="Calibri"/>
              </a:rPr>
              <a:t>ski-oord</a:t>
            </a:r>
            <a:r>
              <a:rPr lang="nl-BE" b="0" dirty="0">
                <a:ea typeface="Verdana"/>
                <a:cs typeface="Calibri"/>
              </a:rPr>
              <a:t> dat intussen bekend is als broeihaard van destijds de coronabesmettingen. Van zijn vijf vrienden kwamen er vier besmet terug. In België laat Carl zich testen op corona. Het testresultaat is negatief. Mag Carl besluiten dat hij niet besmet is?</a:t>
            </a:r>
            <a:endParaRPr lang="en-US" dirty="0">
              <a:ea typeface="Verdana"/>
              <a:cs typeface="Calibri"/>
            </a:endParaRPr>
          </a:p>
          <a:p>
            <a:pPr marL="274320" indent="-274320" algn="just"/>
            <a:r>
              <a:rPr lang="nl-BE" b="0">
                <a:ea typeface="Verdana"/>
                <a:cs typeface="Calibri"/>
              </a:rPr>
              <a:t>Werktekst : UOVT</a:t>
            </a:r>
            <a:endParaRPr lang="nl-BE" b="0"/>
          </a:p>
          <a:p>
            <a:pPr marL="0" indent="0">
              <a:buNone/>
            </a:pPr>
            <a:endParaRPr lang="nl-BE" sz="2000" dirty="0">
              <a:solidFill>
                <a:srgbClr val="FF0000"/>
              </a:solidFill>
            </a:endParaRPr>
          </a:p>
        </p:txBody>
      </p:sp>
    </p:spTree>
    <p:extLst>
      <p:ext uri="{BB962C8B-B14F-4D97-AF65-F5344CB8AC3E}">
        <p14:creationId xmlns:p14="http://schemas.microsoft.com/office/powerpoint/2010/main" val="368350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D94A9-4DFC-BA75-0B35-23300EE7F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5AF63-47FB-93E5-BF5B-8F43E2C71A97}"/>
              </a:ext>
            </a:extLst>
          </p:cNvPr>
          <p:cNvSpPr>
            <a:spLocks noGrp="1"/>
          </p:cNvSpPr>
          <p:nvPr>
            <p:ph type="title"/>
          </p:nvPr>
        </p:nvSpPr>
        <p:spPr/>
        <p:txBody>
          <a:bodyPr>
            <a:normAutofit/>
          </a:bodyPr>
          <a:lstStyle/>
          <a:p>
            <a:r>
              <a:rPr lang="nl-BE"/>
              <a:t>Uitgebreide kansboom</a:t>
            </a:r>
          </a:p>
        </p:txBody>
      </p:sp>
      <p:sp>
        <p:nvSpPr>
          <p:cNvPr id="3" name="Text Placeholder 2">
            <a:extLst>
              <a:ext uri="{FF2B5EF4-FFF2-40B4-BE49-F238E27FC236}">
                <a16:creationId xmlns:a16="http://schemas.microsoft.com/office/drawing/2014/main" id="{C59F92C5-CE9D-8805-033E-417EDE1FE822}"/>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584108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6FF0-359F-8AD8-F4F6-498F38F0B49B}"/>
              </a:ext>
            </a:extLst>
          </p:cNvPr>
          <p:cNvSpPr>
            <a:spLocks noGrp="1"/>
          </p:cNvSpPr>
          <p:nvPr>
            <p:ph type="title"/>
          </p:nvPr>
        </p:nvSpPr>
        <p:spPr/>
        <p:txBody>
          <a:bodyPr/>
          <a:lstStyle/>
          <a:p>
            <a:r>
              <a:rPr lang="nl-BE"/>
              <a:t>Voorbeeld</a:t>
            </a:r>
          </a:p>
        </p:txBody>
      </p:sp>
      <p:sp>
        <p:nvSpPr>
          <p:cNvPr id="3" name="Slide Number Placeholder 2">
            <a:extLst>
              <a:ext uri="{FF2B5EF4-FFF2-40B4-BE49-F238E27FC236}">
                <a16:creationId xmlns:a16="http://schemas.microsoft.com/office/drawing/2014/main" id="{FD0018E0-3F64-E1EE-C295-0C01C35E1B06}"/>
              </a:ext>
            </a:extLst>
          </p:cNvPr>
          <p:cNvSpPr>
            <a:spLocks noGrp="1"/>
          </p:cNvSpPr>
          <p:nvPr>
            <p:ph type="sldNum" sz="quarter" idx="10"/>
          </p:nvPr>
        </p:nvSpPr>
        <p:spPr/>
        <p:txBody>
          <a:bodyPr/>
          <a:lstStyle/>
          <a:p>
            <a:fld id="{E038E271-308C-2E46-A3EC-56326F9084CC}" type="slidenum">
              <a:rPr lang="nl-BE" smtClean="0"/>
              <a:pPr/>
              <a:t>35</a:t>
            </a:fld>
            <a:endParaRPr lang="nl-BE"/>
          </a:p>
        </p:txBody>
      </p:sp>
      <p:sp>
        <p:nvSpPr>
          <p:cNvPr id="4" name="Content Placeholder 3">
            <a:extLst>
              <a:ext uri="{FF2B5EF4-FFF2-40B4-BE49-F238E27FC236}">
                <a16:creationId xmlns:a16="http://schemas.microsoft.com/office/drawing/2014/main" id="{8988F83B-8971-0E39-AD5C-5626C3EA4AF0}"/>
              </a:ext>
            </a:extLst>
          </p:cNvPr>
          <p:cNvSpPr>
            <a:spLocks noGrp="1"/>
          </p:cNvSpPr>
          <p:nvPr>
            <p:ph idx="1"/>
          </p:nvPr>
        </p:nvSpPr>
        <p:spPr>
          <a:xfrm>
            <a:off x="9971905" y="4998635"/>
            <a:ext cx="2141437" cy="1765959"/>
          </a:xfrm>
        </p:spPr>
        <p:txBody>
          <a:bodyPr/>
          <a:lstStyle/>
          <a:p>
            <a:pPr marL="0" indent="0">
              <a:buNone/>
            </a:pPr>
            <a:r>
              <a:rPr lang="nl-BE"/>
              <a:t>uit: Delta Nova 5/6 Kansrekenen 3/4</a:t>
            </a:r>
          </a:p>
        </p:txBody>
      </p:sp>
      <p:pic>
        <p:nvPicPr>
          <p:cNvPr id="6" name="Picture 5">
            <a:extLst>
              <a:ext uri="{FF2B5EF4-FFF2-40B4-BE49-F238E27FC236}">
                <a16:creationId xmlns:a16="http://schemas.microsoft.com/office/drawing/2014/main" id="{D022F681-81B8-E441-883D-052FC02438DE}"/>
              </a:ext>
            </a:extLst>
          </p:cNvPr>
          <p:cNvPicPr>
            <a:picLocks noChangeAspect="1"/>
          </p:cNvPicPr>
          <p:nvPr/>
        </p:nvPicPr>
        <p:blipFill>
          <a:blip r:embed="rId3"/>
          <a:stretch>
            <a:fillRect/>
          </a:stretch>
        </p:blipFill>
        <p:spPr>
          <a:xfrm>
            <a:off x="148284" y="1220299"/>
            <a:ext cx="9613557" cy="5538845"/>
          </a:xfrm>
          <a:prstGeom prst="rect">
            <a:avLst/>
          </a:prstGeom>
        </p:spPr>
      </p:pic>
      <p:sp>
        <p:nvSpPr>
          <p:cNvPr id="5" name="Rectangle 4">
            <a:extLst>
              <a:ext uri="{FF2B5EF4-FFF2-40B4-BE49-F238E27FC236}">
                <a16:creationId xmlns:a16="http://schemas.microsoft.com/office/drawing/2014/main" id="{FF4E1481-5CB1-50D7-44E7-390710479E8E}"/>
              </a:ext>
            </a:extLst>
          </p:cNvPr>
          <p:cNvSpPr/>
          <p:nvPr/>
        </p:nvSpPr>
        <p:spPr bwMode="auto">
          <a:xfrm>
            <a:off x="148283" y="5968470"/>
            <a:ext cx="9487329" cy="735827"/>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065981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FEAAB-1518-6381-F86A-71C3E0908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4C9A3-4215-DAD2-BBCF-8DBCBF2E180E}"/>
              </a:ext>
            </a:extLst>
          </p:cNvPr>
          <p:cNvSpPr>
            <a:spLocks noGrp="1"/>
          </p:cNvSpPr>
          <p:nvPr>
            <p:ph type="title"/>
          </p:nvPr>
        </p:nvSpPr>
        <p:spPr/>
        <p:txBody>
          <a:bodyPr/>
          <a:lstStyle/>
          <a:p>
            <a:r>
              <a:rPr lang="nl-BE"/>
              <a:t>Voorbeeld: twee oplossingen</a:t>
            </a:r>
          </a:p>
        </p:txBody>
      </p:sp>
      <p:sp>
        <p:nvSpPr>
          <p:cNvPr id="3" name="Slide Number Placeholder 2">
            <a:extLst>
              <a:ext uri="{FF2B5EF4-FFF2-40B4-BE49-F238E27FC236}">
                <a16:creationId xmlns:a16="http://schemas.microsoft.com/office/drawing/2014/main" id="{F8616590-331F-A4EE-15D2-0D82D47A832D}"/>
              </a:ext>
            </a:extLst>
          </p:cNvPr>
          <p:cNvSpPr>
            <a:spLocks noGrp="1"/>
          </p:cNvSpPr>
          <p:nvPr>
            <p:ph type="sldNum" sz="quarter" idx="10"/>
          </p:nvPr>
        </p:nvSpPr>
        <p:spPr/>
        <p:txBody>
          <a:bodyPr/>
          <a:lstStyle/>
          <a:p>
            <a:fld id="{E038E271-308C-2E46-A3EC-56326F9084CC}" type="slidenum">
              <a:rPr lang="nl-BE" smtClean="0"/>
              <a:pPr/>
              <a:t>36</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D7FB530-4CCB-5A5F-B47A-02ACC3353CD3}"/>
                  </a:ext>
                </a:extLst>
              </p:cNvPr>
              <p:cNvSpPr>
                <a:spLocks noGrp="1"/>
              </p:cNvSpPr>
              <p:nvPr>
                <p:ph idx="1"/>
              </p:nvPr>
            </p:nvSpPr>
            <p:spPr>
              <a:xfrm>
                <a:off x="673311" y="1243370"/>
                <a:ext cx="5379565" cy="4660279"/>
              </a:xfrm>
            </p:spPr>
            <p:txBody>
              <a:bodyPr/>
              <a:lstStyle/>
              <a:p>
                <a:pPr marL="0" indent="0">
                  <a:buNone/>
                </a:pPr>
                <a:r>
                  <a:rPr lang="nl-BE"/>
                  <a:t>met een ‘gewone’ kansboom</a:t>
                </a:r>
              </a:p>
              <a:p>
                <a:endParaRPr lang="nl-BE"/>
              </a:p>
              <a:p>
                <a:endParaRPr lang="nl-BE"/>
              </a:p>
              <a:p>
                <a:endParaRPr lang="nl-BE"/>
              </a:p>
              <a:p>
                <a:endParaRPr lang="nl-BE"/>
              </a:p>
              <a:p>
                <a:endParaRPr lang="nl-BE"/>
              </a:p>
              <a:p>
                <a:pPr marL="0" indent="0">
                  <a:buNone/>
                </a:pPr>
                <a14:m>
                  <m:oMath xmlns:m="http://schemas.openxmlformats.org/officeDocument/2006/math">
                    <m:r>
                      <a:rPr lang="nl-BE" i="1" dirty="0" smtClean="0">
                        <a:latin typeface="Cambria Math" panose="02040503050406030204" pitchFamily="18" charset="0"/>
                      </a:rPr>
                      <m:t>𝑃</m:t>
                    </m:r>
                    <m:r>
                      <a:rPr lang="nl-BE" b="1" i="1" dirty="0" smtClean="0">
                        <a:latin typeface="Cambria Math" panose="02040503050406030204" pitchFamily="18" charset="0"/>
                      </a:rPr>
                      <m:t>(</m:t>
                    </m:r>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𝑎𝑙𝑠</m:t>
                    </m:r>
                    <m:r>
                      <a:rPr lang="nl-BE" b="1" i="1" dirty="0" smtClean="0">
                        <a:latin typeface="Cambria Math" panose="02040503050406030204" pitchFamily="18" charset="0"/>
                      </a:rPr>
                      <m:t> </m:t>
                    </m:r>
                    <m:r>
                      <a:rPr lang="nl-BE" b="0" i="1" dirty="0" smtClean="0">
                        <a:latin typeface="Cambria Math" panose="02040503050406030204" pitchFamily="18" charset="0"/>
                      </a:rPr>
                      <m:t>𝑇𝑃</m:t>
                    </m:r>
                    <m:r>
                      <a:rPr lang="nl-BE" b="1" i="1" dirty="0" smtClean="0">
                        <a:latin typeface="Cambria Math" panose="02040503050406030204" pitchFamily="18" charset="0"/>
                      </a:rPr>
                      <m:t>)</m:t>
                    </m:r>
                    <m:r>
                      <a:rPr lang="nl-BE" i="1" dirty="0" smtClean="0">
                        <a:latin typeface="Cambria Math" panose="02040503050406030204" pitchFamily="18" charset="0"/>
                      </a:rPr>
                      <m:t>=</m:t>
                    </m:r>
                    <m:f>
                      <m:fPr>
                        <m:ctrlPr>
                          <a:rPr lang="nl-BE" b="0" i="1" dirty="0" smtClean="0">
                            <a:latin typeface="Cambria Math" panose="02040503050406030204" pitchFamily="18" charset="0"/>
                          </a:rPr>
                        </m:ctrlPr>
                      </m:fPr>
                      <m:num>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num>
                      <m:den>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r>
                          <a:rPr lang="nl-BE" b="0" i="1" dirty="0" smtClean="0">
                            <a:latin typeface="Cambria Math" panose="02040503050406030204" pitchFamily="18" charset="0"/>
                          </a:rPr>
                          <m:t>+</m:t>
                        </m:r>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r>
                          <a:rPr lang="nl-BE" b="0" i="1" dirty="0" smtClean="0">
                            <a:latin typeface="Cambria Math" panose="02040503050406030204" pitchFamily="18" charset="0"/>
                          </a:rPr>
                          <m:t>)</m:t>
                        </m:r>
                      </m:den>
                    </m:f>
                  </m:oMath>
                </a14:m>
                <a:r>
                  <a:rPr lang="nl-BE" b="0"/>
                  <a:t> </a:t>
                </a:r>
              </a:p>
              <a:p>
                <a:pPr marL="0" indent="0">
                  <a:buNone/>
                </a:pPr>
                <a:r>
                  <a:rPr lang="nl-BE" b="0"/>
                  <a:t>       </a:t>
                </a:r>
                <a14:m>
                  <m:oMath xmlns:m="http://schemas.openxmlformats.org/officeDocument/2006/math">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0,018</m:t>
                        </m:r>
                      </m:num>
                      <m:den>
                        <m:r>
                          <a:rPr lang="nl-BE" b="0" i="1" smtClean="0">
                            <a:latin typeface="Cambria Math" panose="02040503050406030204" pitchFamily="18" charset="0"/>
                          </a:rPr>
                          <m:t>0,018+0,049</m:t>
                        </m:r>
                      </m:den>
                    </m:f>
                    <m:r>
                      <a:rPr lang="nl-BE" b="0" i="1" smtClean="0">
                        <a:latin typeface="Cambria Math" panose="02040503050406030204" pitchFamily="18" charset="0"/>
                      </a:rPr>
                      <m:t>=0,268…</m:t>
                    </m:r>
                    <m:r>
                      <a:rPr lang="nl-BE" b="0" i="1" smtClean="0">
                        <a:latin typeface="Cambria Math" panose="02040503050406030204" pitchFamily="18" charset="0"/>
                        <a:ea typeface="Cambria Math" panose="02040503050406030204" pitchFamily="18" charset="0"/>
                      </a:rPr>
                      <m:t>≈0,27</m:t>
                    </m:r>
                  </m:oMath>
                </a14:m>
                <a:endParaRPr lang="nl-BE" b="0"/>
              </a:p>
              <a:p>
                <a:endParaRPr lang="nl-BE"/>
              </a:p>
            </p:txBody>
          </p:sp>
        </mc:Choice>
        <mc:Fallback xmlns="">
          <p:sp>
            <p:nvSpPr>
              <p:cNvPr id="4" name="Content Placeholder 3">
                <a:extLst>
                  <a:ext uri="{FF2B5EF4-FFF2-40B4-BE49-F238E27FC236}">
                    <a16:creationId xmlns:a16="http://schemas.microsoft.com/office/drawing/2014/main" id="{1D7FB530-4CCB-5A5F-B47A-02ACC3353CD3}"/>
                  </a:ext>
                </a:extLst>
              </p:cNvPr>
              <p:cNvSpPr>
                <a:spLocks noGrp="1" noRot="1" noChangeAspect="1" noMove="1" noResize="1" noEditPoints="1" noAdjustHandles="1" noChangeArrowheads="1" noChangeShapeType="1" noTextEdit="1"/>
              </p:cNvSpPr>
              <p:nvPr>
                <p:ph idx="1"/>
              </p:nvPr>
            </p:nvSpPr>
            <p:spPr>
              <a:xfrm>
                <a:off x="673311" y="1243370"/>
                <a:ext cx="5379565" cy="4660279"/>
              </a:xfrm>
              <a:blipFill>
                <a:blip r:embed="rId3"/>
                <a:stretch>
                  <a:fillRect l="-3964" t="-2225"/>
                </a:stretch>
              </a:blipFill>
            </p:spPr>
            <p:txBody>
              <a:bodyPr/>
              <a:lstStyle/>
              <a:p>
                <a:r>
                  <a:rPr lang="en-US">
                    <a:noFill/>
                  </a:rPr>
                  <a:t> </a:t>
                </a:r>
              </a:p>
            </p:txBody>
          </p:sp>
        </mc:Fallback>
      </mc:AlternateContent>
      <p:sp>
        <p:nvSpPr>
          <p:cNvPr id="5" name="Content Placeholder 3">
            <a:extLst>
              <a:ext uri="{FF2B5EF4-FFF2-40B4-BE49-F238E27FC236}">
                <a16:creationId xmlns:a16="http://schemas.microsoft.com/office/drawing/2014/main" id="{124A29E2-AD93-DDBB-101B-C197B140EB3C}"/>
              </a:ext>
            </a:extLst>
          </p:cNvPr>
          <p:cNvSpPr txBox="1">
            <a:spLocks/>
          </p:cNvSpPr>
          <p:nvPr/>
        </p:nvSpPr>
        <p:spPr>
          <a:xfrm>
            <a:off x="6522186" y="1243370"/>
            <a:ext cx="5379565" cy="4993918"/>
          </a:xfrm>
          <a:prstGeom prst="rect">
            <a:avLst/>
          </a:prstGeom>
        </p:spPr>
        <p:txBody>
          <a:bodyPr vert="horz" wrap="square" lIns="0" tIns="0" rIns="0" bIns="0" rtlCol="0">
            <a:noAutofit/>
          </a:bodyPr>
          <a:lstStyle>
            <a:lvl1pPr marL="274638" indent="-274638" algn="l" defTabSz="1217054" rtl="0" eaLnBrk="1" fontAlgn="base" hangingPunct="1">
              <a:spcBef>
                <a:spcPct val="20000"/>
              </a:spcBef>
              <a:spcAft>
                <a:spcPct val="0"/>
              </a:spcAft>
              <a:buClr>
                <a:schemeClr val="accent2"/>
              </a:buClr>
              <a:buSzPct val="75000"/>
              <a:buFont typeface="Wingdings" pitchFamily="2" charset="2"/>
              <a:buChar char="§"/>
              <a:tabLst/>
              <a:defRPr sz="2800" b="1" i="0" kern="1200">
                <a:solidFill>
                  <a:schemeClr val="accent1"/>
                </a:solidFill>
                <a:latin typeface="+mn-lt"/>
                <a:ea typeface="Verdana" charset="0"/>
                <a:cs typeface="Calibri" panose="020F0502020204030204" pitchFamily="34" charset="0"/>
              </a:defRPr>
            </a:lvl1pPr>
            <a:lvl2pPr marL="740815" indent="-378875" algn="l" defTabSz="1217054" rtl="0" eaLnBrk="1" fontAlgn="base" hangingPunct="1">
              <a:spcBef>
                <a:spcPct val="20000"/>
              </a:spcBef>
              <a:spcAft>
                <a:spcPct val="0"/>
              </a:spcAft>
              <a:buClr>
                <a:schemeClr val="accent1"/>
              </a:buClr>
              <a:buSzPct val="75000"/>
              <a:buFont typeface="Wingdings" pitchFamily="2" charset="2"/>
              <a:buChar char="§"/>
              <a:defRPr sz="2400" b="0" i="0" kern="1200">
                <a:solidFill>
                  <a:schemeClr val="accent1"/>
                </a:solidFill>
                <a:latin typeface="+mn-lt"/>
                <a:ea typeface="Verdana" charset="0"/>
                <a:cs typeface="Calibri Light" panose="020F0302020204030204" pitchFamily="34" charset="0"/>
              </a:defRPr>
            </a:lvl2pPr>
            <a:lvl3pPr marL="1090057"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accent1"/>
                </a:solidFill>
                <a:latin typeface="+mn-lt"/>
                <a:ea typeface="Verdana" charset="0"/>
                <a:cs typeface="Verdana" charset="0"/>
              </a:defRPr>
            </a:lvl3pPr>
            <a:lvl4pPr marL="1454114" indent="-378875"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accent1"/>
                </a:solidFill>
                <a:latin typeface="+mn-lt"/>
                <a:ea typeface="Verdana" charset="0"/>
                <a:cs typeface="Verdana" charset="0"/>
              </a:defRPr>
            </a:lvl4pPr>
            <a:lvl5pPr marL="1663658" indent="-226478"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nl-BE"/>
              <a:t>een kansboom met een </a:t>
            </a:r>
            <a:r>
              <a:rPr lang="nl-BE" err="1"/>
              <a:t>extra’tje</a:t>
            </a: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r>
              <a:rPr lang="nl-BE"/>
              <a:t>‘gedachtenexperiment’:</a:t>
            </a:r>
          </a:p>
          <a:p>
            <a:r>
              <a:rPr lang="nl-BE"/>
              <a:t>(fictieve) groep van 1000 vrouwen</a:t>
            </a:r>
          </a:p>
          <a:p>
            <a:r>
              <a:rPr lang="nl-BE"/>
              <a:t>doe alsof zij zich </a:t>
            </a:r>
            <a:r>
              <a:rPr lang="nl-BE" u="sng"/>
              <a:t>exact</a:t>
            </a:r>
            <a:r>
              <a:rPr lang="nl-BE"/>
              <a:t> gedragen zoals de kansen aangeven</a:t>
            </a:r>
          </a:p>
        </p:txBody>
      </p:sp>
      <p:pic>
        <p:nvPicPr>
          <p:cNvPr id="8" name="Picture 7">
            <a:extLst>
              <a:ext uri="{FF2B5EF4-FFF2-40B4-BE49-F238E27FC236}">
                <a16:creationId xmlns:a16="http://schemas.microsoft.com/office/drawing/2014/main" id="{FC15B0D8-9109-1EB0-1646-AB9E7D5C6403}"/>
              </a:ext>
            </a:extLst>
          </p:cNvPr>
          <p:cNvPicPr>
            <a:picLocks noChangeAspect="1"/>
          </p:cNvPicPr>
          <p:nvPr/>
        </p:nvPicPr>
        <p:blipFill>
          <a:blip r:embed="rId4"/>
          <a:stretch>
            <a:fillRect/>
          </a:stretch>
        </p:blipFill>
        <p:spPr>
          <a:xfrm>
            <a:off x="973864" y="1896959"/>
            <a:ext cx="4778458" cy="2043798"/>
          </a:xfrm>
          <a:prstGeom prst="rect">
            <a:avLst/>
          </a:prstGeom>
        </p:spPr>
      </p:pic>
      <p:pic>
        <p:nvPicPr>
          <p:cNvPr id="11" name="Picture 10">
            <a:extLst>
              <a:ext uri="{FF2B5EF4-FFF2-40B4-BE49-F238E27FC236}">
                <a16:creationId xmlns:a16="http://schemas.microsoft.com/office/drawing/2014/main" id="{A7254A2F-2E9E-E1D5-0A42-2E4D1D088BB0}"/>
              </a:ext>
            </a:extLst>
          </p:cNvPr>
          <p:cNvPicPr>
            <a:picLocks noChangeAspect="1"/>
          </p:cNvPicPr>
          <p:nvPr/>
        </p:nvPicPr>
        <p:blipFill>
          <a:blip r:embed="rId5"/>
          <a:stretch>
            <a:fillRect/>
          </a:stretch>
        </p:blipFill>
        <p:spPr>
          <a:xfrm>
            <a:off x="6973813" y="1727482"/>
            <a:ext cx="3899359" cy="2634141"/>
          </a:xfrm>
          <a:prstGeom prst="rect">
            <a:avLst/>
          </a:prstGeom>
        </p:spPr>
      </p:pic>
    </p:spTree>
    <p:extLst>
      <p:ext uri="{BB962C8B-B14F-4D97-AF65-F5344CB8AC3E}">
        <p14:creationId xmlns:p14="http://schemas.microsoft.com/office/powerpoint/2010/main" val="323469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05AB-C0E3-FD51-C023-18969A17E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CCA1A-D5A1-01A3-F265-23D0E13BFAEE}"/>
              </a:ext>
            </a:extLst>
          </p:cNvPr>
          <p:cNvSpPr>
            <a:spLocks noGrp="1"/>
          </p:cNvSpPr>
          <p:nvPr>
            <p:ph type="title"/>
          </p:nvPr>
        </p:nvSpPr>
        <p:spPr/>
        <p:txBody>
          <a:bodyPr/>
          <a:lstStyle/>
          <a:p>
            <a:r>
              <a:rPr lang="nl-BE"/>
              <a:t>Voorbeeld: twee oplossingen</a:t>
            </a:r>
          </a:p>
        </p:txBody>
      </p:sp>
      <p:sp>
        <p:nvSpPr>
          <p:cNvPr id="3" name="Slide Number Placeholder 2">
            <a:extLst>
              <a:ext uri="{FF2B5EF4-FFF2-40B4-BE49-F238E27FC236}">
                <a16:creationId xmlns:a16="http://schemas.microsoft.com/office/drawing/2014/main" id="{289F51C3-A669-762C-521B-F1E2826EFC06}"/>
              </a:ext>
            </a:extLst>
          </p:cNvPr>
          <p:cNvSpPr>
            <a:spLocks noGrp="1"/>
          </p:cNvSpPr>
          <p:nvPr>
            <p:ph type="sldNum" sz="quarter" idx="10"/>
          </p:nvPr>
        </p:nvSpPr>
        <p:spPr/>
        <p:txBody>
          <a:bodyPr/>
          <a:lstStyle/>
          <a:p>
            <a:fld id="{E038E271-308C-2E46-A3EC-56326F9084CC}" type="slidenum">
              <a:rPr lang="nl-BE" smtClean="0"/>
              <a:pPr/>
              <a:t>37</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F910F14-D832-F8C9-E999-9668101EDE3C}"/>
                  </a:ext>
                </a:extLst>
              </p:cNvPr>
              <p:cNvSpPr>
                <a:spLocks noGrp="1"/>
              </p:cNvSpPr>
              <p:nvPr>
                <p:ph idx="1"/>
              </p:nvPr>
            </p:nvSpPr>
            <p:spPr>
              <a:xfrm>
                <a:off x="673311" y="1243370"/>
                <a:ext cx="5379565" cy="4660279"/>
              </a:xfrm>
            </p:spPr>
            <p:txBody>
              <a:bodyPr/>
              <a:lstStyle/>
              <a:p>
                <a:pPr marL="0" indent="0">
                  <a:buNone/>
                </a:pPr>
                <a:r>
                  <a:rPr lang="nl-BE"/>
                  <a:t>met een ‘gewone’ kansboom</a:t>
                </a:r>
              </a:p>
              <a:p>
                <a:endParaRPr lang="nl-BE"/>
              </a:p>
              <a:p>
                <a:endParaRPr lang="nl-BE"/>
              </a:p>
              <a:p>
                <a:endParaRPr lang="nl-BE"/>
              </a:p>
              <a:p>
                <a:endParaRPr lang="nl-BE"/>
              </a:p>
              <a:p>
                <a:endParaRPr lang="nl-BE"/>
              </a:p>
              <a:p>
                <a:pPr marL="0" indent="0">
                  <a:buNone/>
                </a:pPr>
                <a14:m>
                  <m:oMath xmlns:m="http://schemas.openxmlformats.org/officeDocument/2006/math">
                    <m:r>
                      <a:rPr lang="nl-BE" i="1" dirty="0" smtClean="0">
                        <a:latin typeface="Cambria Math" panose="02040503050406030204" pitchFamily="18" charset="0"/>
                      </a:rPr>
                      <m:t>𝑃</m:t>
                    </m:r>
                    <m:r>
                      <a:rPr lang="nl-BE" b="1" i="1" dirty="0" smtClean="0">
                        <a:latin typeface="Cambria Math" panose="02040503050406030204" pitchFamily="18" charset="0"/>
                      </a:rPr>
                      <m:t>(</m:t>
                    </m:r>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𝑎𝑙𝑠</m:t>
                    </m:r>
                    <m:r>
                      <a:rPr lang="nl-BE" b="1" i="1" dirty="0" smtClean="0">
                        <a:latin typeface="Cambria Math" panose="02040503050406030204" pitchFamily="18" charset="0"/>
                      </a:rPr>
                      <m:t> </m:t>
                    </m:r>
                    <m:r>
                      <a:rPr lang="nl-BE" b="0" i="1" dirty="0" smtClean="0">
                        <a:latin typeface="Cambria Math" panose="02040503050406030204" pitchFamily="18" charset="0"/>
                      </a:rPr>
                      <m:t>𝑇𝑃</m:t>
                    </m:r>
                    <m:r>
                      <a:rPr lang="nl-BE" b="1" i="1" dirty="0" smtClean="0">
                        <a:latin typeface="Cambria Math" panose="02040503050406030204" pitchFamily="18" charset="0"/>
                      </a:rPr>
                      <m:t>)</m:t>
                    </m:r>
                    <m:r>
                      <a:rPr lang="nl-BE" i="1" dirty="0" smtClean="0">
                        <a:latin typeface="Cambria Math" panose="02040503050406030204" pitchFamily="18" charset="0"/>
                      </a:rPr>
                      <m:t>=</m:t>
                    </m:r>
                    <m:f>
                      <m:fPr>
                        <m:ctrlPr>
                          <a:rPr lang="nl-BE" b="0" i="1" dirty="0" smtClean="0">
                            <a:latin typeface="Cambria Math" panose="02040503050406030204" pitchFamily="18" charset="0"/>
                          </a:rPr>
                        </m:ctrlPr>
                      </m:fPr>
                      <m:num>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num>
                      <m:den>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r>
                          <a:rPr lang="nl-BE" b="0" i="1" dirty="0" smtClean="0">
                            <a:latin typeface="Cambria Math" panose="02040503050406030204" pitchFamily="18" charset="0"/>
                          </a:rPr>
                          <m:t>+</m:t>
                        </m:r>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r>
                          <a:rPr lang="nl-BE" b="0" i="1" dirty="0" smtClean="0">
                            <a:latin typeface="Cambria Math" panose="02040503050406030204" pitchFamily="18" charset="0"/>
                          </a:rPr>
                          <m:t>)</m:t>
                        </m:r>
                      </m:den>
                    </m:f>
                  </m:oMath>
                </a14:m>
                <a:r>
                  <a:rPr lang="nl-BE" b="0"/>
                  <a:t> </a:t>
                </a:r>
              </a:p>
              <a:p>
                <a:pPr marL="0" indent="0">
                  <a:buNone/>
                </a:pPr>
                <a:r>
                  <a:rPr lang="nl-BE" b="0"/>
                  <a:t>       </a:t>
                </a:r>
                <a14:m>
                  <m:oMath xmlns:m="http://schemas.openxmlformats.org/officeDocument/2006/math">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0,018</m:t>
                        </m:r>
                      </m:num>
                      <m:den>
                        <m:r>
                          <a:rPr lang="nl-BE" b="0" i="1" smtClean="0">
                            <a:latin typeface="Cambria Math" panose="02040503050406030204" pitchFamily="18" charset="0"/>
                          </a:rPr>
                          <m:t>0,018+0,049</m:t>
                        </m:r>
                      </m:den>
                    </m:f>
                    <m:r>
                      <a:rPr lang="nl-BE" b="0" i="1" smtClean="0">
                        <a:latin typeface="Cambria Math" panose="02040503050406030204" pitchFamily="18" charset="0"/>
                      </a:rPr>
                      <m:t>=0,268…</m:t>
                    </m:r>
                    <m:r>
                      <a:rPr lang="nl-BE" b="0" i="1" smtClean="0">
                        <a:latin typeface="Cambria Math" panose="02040503050406030204" pitchFamily="18" charset="0"/>
                        <a:ea typeface="Cambria Math" panose="02040503050406030204" pitchFamily="18" charset="0"/>
                      </a:rPr>
                      <m:t>≈0,27</m:t>
                    </m:r>
                  </m:oMath>
                </a14:m>
                <a:endParaRPr lang="nl-BE" b="0"/>
              </a:p>
              <a:p>
                <a:endParaRPr lang="nl-BE"/>
              </a:p>
            </p:txBody>
          </p:sp>
        </mc:Choice>
        <mc:Fallback xmlns="">
          <p:sp>
            <p:nvSpPr>
              <p:cNvPr id="4" name="Content Placeholder 3">
                <a:extLst>
                  <a:ext uri="{FF2B5EF4-FFF2-40B4-BE49-F238E27FC236}">
                    <a16:creationId xmlns:a16="http://schemas.microsoft.com/office/drawing/2014/main" id="{3F910F14-D832-F8C9-E999-9668101EDE3C}"/>
                  </a:ext>
                </a:extLst>
              </p:cNvPr>
              <p:cNvSpPr>
                <a:spLocks noGrp="1" noRot="1" noChangeAspect="1" noMove="1" noResize="1" noEditPoints="1" noAdjustHandles="1" noChangeArrowheads="1" noChangeShapeType="1" noTextEdit="1"/>
              </p:cNvSpPr>
              <p:nvPr>
                <p:ph idx="1"/>
              </p:nvPr>
            </p:nvSpPr>
            <p:spPr>
              <a:xfrm>
                <a:off x="673311" y="1243370"/>
                <a:ext cx="5379565" cy="4660279"/>
              </a:xfrm>
              <a:blipFill>
                <a:blip r:embed="rId3"/>
                <a:stretch>
                  <a:fillRect l="-3964" t="-22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FD6F7657-376E-EB4F-0344-FF6E1D150E6F}"/>
                  </a:ext>
                </a:extLst>
              </p:cNvPr>
              <p:cNvSpPr txBox="1">
                <a:spLocks/>
              </p:cNvSpPr>
              <p:nvPr/>
            </p:nvSpPr>
            <p:spPr>
              <a:xfrm>
                <a:off x="6522186" y="1243370"/>
                <a:ext cx="5379565" cy="4993918"/>
              </a:xfrm>
              <a:prstGeom prst="rect">
                <a:avLst/>
              </a:prstGeom>
            </p:spPr>
            <p:txBody>
              <a:bodyPr vert="horz" wrap="square" lIns="0" tIns="0" rIns="0" bIns="0" rtlCol="0">
                <a:noAutofit/>
              </a:bodyPr>
              <a:lstStyle>
                <a:lvl1pPr marL="274638" indent="-274638" algn="l" defTabSz="1217054" rtl="0" eaLnBrk="1" fontAlgn="base" hangingPunct="1">
                  <a:spcBef>
                    <a:spcPct val="20000"/>
                  </a:spcBef>
                  <a:spcAft>
                    <a:spcPct val="0"/>
                  </a:spcAft>
                  <a:buClr>
                    <a:schemeClr val="accent2"/>
                  </a:buClr>
                  <a:buSzPct val="75000"/>
                  <a:buFont typeface="Wingdings" pitchFamily="2" charset="2"/>
                  <a:buChar char="§"/>
                  <a:tabLst/>
                  <a:defRPr sz="2800" b="1" i="0" kern="1200">
                    <a:solidFill>
                      <a:schemeClr val="accent1"/>
                    </a:solidFill>
                    <a:latin typeface="+mn-lt"/>
                    <a:ea typeface="Verdana" charset="0"/>
                    <a:cs typeface="Calibri" panose="020F0502020204030204" pitchFamily="34" charset="0"/>
                  </a:defRPr>
                </a:lvl1pPr>
                <a:lvl2pPr marL="740815" indent="-378875" algn="l" defTabSz="1217054" rtl="0" eaLnBrk="1" fontAlgn="base" hangingPunct="1">
                  <a:spcBef>
                    <a:spcPct val="20000"/>
                  </a:spcBef>
                  <a:spcAft>
                    <a:spcPct val="0"/>
                  </a:spcAft>
                  <a:buClr>
                    <a:schemeClr val="accent1"/>
                  </a:buClr>
                  <a:buSzPct val="75000"/>
                  <a:buFont typeface="Wingdings" pitchFamily="2" charset="2"/>
                  <a:buChar char="§"/>
                  <a:defRPr sz="2400" b="0" i="0" kern="1200">
                    <a:solidFill>
                      <a:schemeClr val="accent1"/>
                    </a:solidFill>
                    <a:latin typeface="+mn-lt"/>
                    <a:ea typeface="Verdana" charset="0"/>
                    <a:cs typeface="Calibri Light" panose="020F0302020204030204" pitchFamily="34" charset="0"/>
                  </a:defRPr>
                </a:lvl2pPr>
                <a:lvl3pPr marL="1090057"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accent1"/>
                    </a:solidFill>
                    <a:latin typeface="+mn-lt"/>
                    <a:ea typeface="Verdana" charset="0"/>
                    <a:cs typeface="Verdana" charset="0"/>
                  </a:defRPr>
                </a:lvl3pPr>
                <a:lvl4pPr marL="1454114" indent="-378875"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accent1"/>
                    </a:solidFill>
                    <a:latin typeface="+mn-lt"/>
                    <a:ea typeface="Verdana" charset="0"/>
                    <a:cs typeface="Verdana" charset="0"/>
                  </a:defRPr>
                </a:lvl4pPr>
                <a:lvl5pPr marL="1663658" indent="-226478"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nl-BE"/>
                  <a:t>een kansboom met een </a:t>
                </a:r>
                <a:r>
                  <a:rPr lang="nl-BE" err="1"/>
                  <a:t>extra’tje</a:t>
                </a:r>
                <a:endParaRPr lang="nl-BE"/>
              </a:p>
              <a:p>
                <a:pPr marL="1389020" lvl="4"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1179476" lvl="3" indent="0">
                  <a:buNone/>
                </a:pPr>
                <a:endParaRPr lang="nl-BE" b="1" i="1">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 </m:t>
                      </m:r>
                      <m:r>
                        <a:rPr lang="nl-BE" b="0" i="1" smtClean="0">
                          <a:latin typeface="Cambria Math" panose="02040503050406030204" pitchFamily="18" charset="0"/>
                        </a:rPr>
                        <m:t>𝑎𝑙𝑠</m:t>
                      </m:r>
                      <m:r>
                        <a:rPr lang="nl-BE" b="0" i="1" smtClean="0">
                          <a:latin typeface="Cambria Math" panose="02040503050406030204" pitchFamily="18" charset="0"/>
                        </a:rPr>
                        <m:t> </m:t>
                      </m:r>
                      <m:r>
                        <a:rPr lang="nl-BE" b="0" i="1" smtClean="0">
                          <a:latin typeface="Cambria Math" panose="02040503050406030204" pitchFamily="18" charset="0"/>
                        </a:rPr>
                        <m:t>𝑇𝑃</m:t>
                      </m:r>
                      <m:r>
                        <a:rPr lang="nl-BE" b="1" i="1" smtClean="0">
                          <a:latin typeface="Cambria Math" panose="02040503050406030204" pitchFamily="18" charset="0"/>
                        </a:rPr>
                        <m:t>)?</m:t>
                      </m:r>
                    </m:oMath>
                  </m:oMathPara>
                </a14:m>
                <a:endParaRPr lang="nl-BE" b="1"/>
              </a:p>
              <a:p>
                <a:pPr lvl="1"/>
                <a:r>
                  <a:rPr lang="nl-BE"/>
                  <a:t>18 + 49 testen positief</a:t>
                </a:r>
              </a:p>
              <a:p>
                <a:pPr lvl="1"/>
                <a:r>
                  <a:rPr lang="nl-BE"/>
                  <a:t>daarvan 18 met borstkanker</a:t>
                </a:r>
              </a:p>
              <a:p>
                <a:pPr lvl="1"/>
                <a:r>
                  <a:rPr lang="nl-BE"/>
                  <a:t>dus: kans is </a:t>
                </a:r>
                <a14:m>
                  <m:oMath xmlns:m="http://schemas.openxmlformats.org/officeDocument/2006/math">
                    <m:r>
                      <a:rPr lang="nl-BE" i="1" dirty="0" smtClean="0">
                        <a:latin typeface="Cambria Math" panose="02040503050406030204" pitchFamily="18" charset="0"/>
                      </a:rPr>
                      <m:t>18/(18+49)=…</m:t>
                    </m:r>
                  </m:oMath>
                </a14:m>
                <a:endParaRPr lang="nl-BE" b="1"/>
              </a:p>
              <a:p>
                <a:pPr marL="0" indent="0">
                  <a:buNone/>
                </a:pPr>
                <a:endParaRPr lang="nl-BE" b="1"/>
              </a:p>
              <a:p>
                <a:pPr marL="0" indent="0">
                  <a:buNone/>
                </a:pPr>
                <a:endParaRPr lang="nl-BE"/>
              </a:p>
            </p:txBody>
          </p:sp>
        </mc:Choice>
        <mc:Fallback xmlns="">
          <p:sp>
            <p:nvSpPr>
              <p:cNvPr id="5" name="Content Placeholder 3">
                <a:extLst>
                  <a:ext uri="{FF2B5EF4-FFF2-40B4-BE49-F238E27FC236}">
                    <a16:creationId xmlns:a16="http://schemas.microsoft.com/office/drawing/2014/main" id="{FD6F7657-376E-EB4F-0344-FF6E1D150E6F}"/>
                  </a:ext>
                </a:extLst>
              </p:cNvPr>
              <p:cNvSpPr txBox="1">
                <a:spLocks noRot="1" noChangeAspect="1" noMove="1" noResize="1" noEditPoints="1" noAdjustHandles="1" noChangeArrowheads="1" noChangeShapeType="1" noTextEdit="1"/>
              </p:cNvSpPr>
              <p:nvPr/>
            </p:nvSpPr>
            <p:spPr>
              <a:xfrm>
                <a:off x="6522186" y="1243370"/>
                <a:ext cx="5379565" cy="4993918"/>
              </a:xfrm>
              <a:prstGeom prst="rect">
                <a:avLst/>
              </a:prstGeom>
              <a:blipFill>
                <a:blip r:embed="rId4"/>
                <a:stretch>
                  <a:fillRect l="-4082" t="-207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92C829C-92BA-726B-9658-FD8561796BEE}"/>
              </a:ext>
            </a:extLst>
          </p:cNvPr>
          <p:cNvPicPr>
            <a:picLocks noChangeAspect="1"/>
          </p:cNvPicPr>
          <p:nvPr/>
        </p:nvPicPr>
        <p:blipFill>
          <a:blip r:embed="rId5"/>
          <a:stretch>
            <a:fillRect/>
          </a:stretch>
        </p:blipFill>
        <p:spPr>
          <a:xfrm>
            <a:off x="973864" y="1896959"/>
            <a:ext cx="4778458" cy="2043798"/>
          </a:xfrm>
          <a:prstGeom prst="rect">
            <a:avLst/>
          </a:prstGeom>
        </p:spPr>
      </p:pic>
      <p:pic>
        <p:nvPicPr>
          <p:cNvPr id="8" name="Picture 7">
            <a:extLst>
              <a:ext uri="{FF2B5EF4-FFF2-40B4-BE49-F238E27FC236}">
                <a16:creationId xmlns:a16="http://schemas.microsoft.com/office/drawing/2014/main" id="{786182AC-7FE4-F9BA-6998-98EA1503F895}"/>
              </a:ext>
            </a:extLst>
          </p:cNvPr>
          <p:cNvPicPr>
            <a:picLocks noChangeAspect="1"/>
          </p:cNvPicPr>
          <p:nvPr/>
        </p:nvPicPr>
        <p:blipFill>
          <a:blip r:embed="rId6"/>
          <a:stretch>
            <a:fillRect/>
          </a:stretch>
        </p:blipFill>
        <p:spPr>
          <a:xfrm>
            <a:off x="6973813" y="1727482"/>
            <a:ext cx="3899359" cy="2634141"/>
          </a:xfrm>
          <a:prstGeom prst="rect">
            <a:avLst/>
          </a:prstGeom>
        </p:spPr>
      </p:pic>
      <p:sp>
        <p:nvSpPr>
          <p:cNvPr id="10" name="Rechthoek 3">
            <a:extLst>
              <a:ext uri="{FF2B5EF4-FFF2-40B4-BE49-F238E27FC236}">
                <a16:creationId xmlns:a16="http://schemas.microsoft.com/office/drawing/2014/main" id="{578354AA-A3FE-F7E5-8A49-1D5808901E7F}"/>
              </a:ext>
            </a:extLst>
          </p:cNvPr>
          <p:cNvSpPr/>
          <p:nvPr/>
        </p:nvSpPr>
        <p:spPr>
          <a:xfrm>
            <a:off x="6795299" y="4759326"/>
            <a:ext cx="5106452" cy="130769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6649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5826C-7044-778C-1B8F-7C0C4998E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5B91C-1D84-7BC9-C1F2-8DD87AF7E77A}"/>
              </a:ext>
            </a:extLst>
          </p:cNvPr>
          <p:cNvSpPr>
            <a:spLocks noGrp="1"/>
          </p:cNvSpPr>
          <p:nvPr>
            <p:ph type="title"/>
          </p:nvPr>
        </p:nvSpPr>
        <p:spPr/>
        <p:txBody>
          <a:bodyPr/>
          <a:lstStyle/>
          <a:p>
            <a:r>
              <a:rPr lang="nl-BE"/>
              <a:t>Twee oplossingen: voorbeeld</a:t>
            </a:r>
          </a:p>
        </p:txBody>
      </p:sp>
      <p:sp>
        <p:nvSpPr>
          <p:cNvPr id="3" name="Slide Number Placeholder 2">
            <a:extLst>
              <a:ext uri="{FF2B5EF4-FFF2-40B4-BE49-F238E27FC236}">
                <a16:creationId xmlns:a16="http://schemas.microsoft.com/office/drawing/2014/main" id="{9AC12F4D-61FF-3736-CFDC-9B8876928320}"/>
              </a:ext>
            </a:extLst>
          </p:cNvPr>
          <p:cNvSpPr>
            <a:spLocks noGrp="1"/>
          </p:cNvSpPr>
          <p:nvPr>
            <p:ph type="sldNum" sz="quarter" idx="10"/>
          </p:nvPr>
        </p:nvSpPr>
        <p:spPr/>
        <p:txBody>
          <a:bodyPr/>
          <a:lstStyle/>
          <a:p>
            <a:fld id="{E038E271-308C-2E46-A3EC-56326F9084CC}" type="slidenum">
              <a:rPr lang="nl-BE" smtClean="0"/>
              <a:pPr/>
              <a:t>38</a:t>
            </a:fld>
            <a:endParaRPr lang="nl-BE"/>
          </a:p>
        </p:txBody>
      </p:sp>
      <p:sp>
        <p:nvSpPr>
          <p:cNvPr id="4" name="Content Placeholder 3">
            <a:extLst>
              <a:ext uri="{FF2B5EF4-FFF2-40B4-BE49-F238E27FC236}">
                <a16:creationId xmlns:a16="http://schemas.microsoft.com/office/drawing/2014/main" id="{A955DB51-3A1B-5885-567B-B80B073BE154}"/>
              </a:ext>
            </a:extLst>
          </p:cNvPr>
          <p:cNvSpPr>
            <a:spLocks noGrp="1"/>
          </p:cNvSpPr>
          <p:nvPr>
            <p:ph idx="1"/>
          </p:nvPr>
        </p:nvSpPr>
        <p:spPr>
          <a:xfrm>
            <a:off x="630199" y="1359618"/>
            <a:ext cx="5638799" cy="4490576"/>
          </a:xfrm>
        </p:spPr>
        <p:txBody>
          <a:bodyPr/>
          <a:lstStyle/>
          <a:p>
            <a:pPr marL="0" indent="0">
              <a:buNone/>
            </a:pPr>
            <a:r>
              <a:rPr lang="nl-BE"/>
              <a:t>Vrij grote kans op vals positief…</a:t>
            </a:r>
          </a:p>
          <a:p>
            <a:pPr marL="0" indent="0">
              <a:buNone/>
            </a:pPr>
            <a:r>
              <a:rPr lang="nl-BE"/>
              <a:t>Wordt de kans op vals positief groter of juist kleiner als de prevalentie van borstkanker …</a:t>
            </a:r>
          </a:p>
          <a:p>
            <a:r>
              <a:rPr lang="nl-BE"/>
              <a:t>… lager is (bv. 0,5% i.p.v. 2%)?</a:t>
            </a:r>
          </a:p>
          <a:p>
            <a:pPr marL="361940" lvl="1" indent="0">
              <a:buNone/>
            </a:pPr>
            <a:r>
              <a:rPr lang="nl-BE"/>
              <a:t>kans op vals positief wordt groter</a:t>
            </a:r>
          </a:p>
          <a:p>
            <a:r>
              <a:rPr lang="nl-BE"/>
              <a:t>… hoger is (bv. 8% i.p.v. 2%)?</a:t>
            </a:r>
          </a:p>
          <a:p>
            <a:pPr marL="361940" lvl="1" indent="0">
              <a:buNone/>
            </a:pPr>
            <a:r>
              <a:rPr lang="nl-BE"/>
              <a:t>kans op vals positief wordt kleiner</a:t>
            </a:r>
          </a:p>
          <a:p>
            <a:pPr marL="1389020" lvl="4" indent="0">
              <a:buNone/>
            </a:pPr>
            <a:endParaRPr lang="nl-BE"/>
          </a:p>
          <a:p>
            <a:pPr marL="0" indent="0">
              <a:buNone/>
            </a:pPr>
            <a:r>
              <a:rPr lang="nl-BE"/>
              <a:t>Heb je geredeneerd met de kansen of met de aantallen?</a:t>
            </a:r>
          </a:p>
          <a:p>
            <a:pPr marL="0" indent="0">
              <a:buNone/>
            </a:pPr>
            <a:endParaRPr lang="nl-BE"/>
          </a:p>
        </p:txBody>
      </p:sp>
      <p:pic>
        <p:nvPicPr>
          <p:cNvPr id="6" name="Picture 5">
            <a:extLst>
              <a:ext uri="{FF2B5EF4-FFF2-40B4-BE49-F238E27FC236}">
                <a16:creationId xmlns:a16="http://schemas.microsoft.com/office/drawing/2014/main" id="{434F2D5B-B116-AE3D-1BC2-88AB653C5A40}"/>
              </a:ext>
            </a:extLst>
          </p:cNvPr>
          <p:cNvPicPr>
            <a:picLocks noChangeAspect="1"/>
          </p:cNvPicPr>
          <p:nvPr/>
        </p:nvPicPr>
        <p:blipFill>
          <a:blip r:embed="rId3"/>
          <a:stretch>
            <a:fillRect/>
          </a:stretch>
        </p:blipFill>
        <p:spPr>
          <a:xfrm>
            <a:off x="6701407" y="1041607"/>
            <a:ext cx="4778458" cy="2043798"/>
          </a:xfrm>
          <a:prstGeom prst="rect">
            <a:avLst/>
          </a:prstGeom>
        </p:spPr>
      </p:pic>
      <p:pic>
        <p:nvPicPr>
          <p:cNvPr id="8" name="Picture 7">
            <a:extLst>
              <a:ext uri="{FF2B5EF4-FFF2-40B4-BE49-F238E27FC236}">
                <a16:creationId xmlns:a16="http://schemas.microsoft.com/office/drawing/2014/main" id="{43A345C1-A235-A5C4-76B7-6D2B19447C03}"/>
              </a:ext>
            </a:extLst>
          </p:cNvPr>
          <p:cNvPicPr>
            <a:picLocks noChangeAspect="1"/>
          </p:cNvPicPr>
          <p:nvPr/>
        </p:nvPicPr>
        <p:blipFill>
          <a:blip r:embed="rId4"/>
          <a:stretch>
            <a:fillRect/>
          </a:stretch>
        </p:blipFill>
        <p:spPr>
          <a:xfrm>
            <a:off x="7140957" y="3772595"/>
            <a:ext cx="3899359" cy="2634141"/>
          </a:xfrm>
          <a:prstGeom prst="rect">
            <a:avLst/>
          </a:prstGeom>
        </p:spPr>
      </p:pic>
      <p:sp>
        <p:nvSpPr>
          <p:cNvPr id="9" name="Rechthoek 3">
            <a:extLst>
              <a:ext uri="{FF2B5EF4-FFF2-40B4-BE49-F238E27FC236}">
                <a16:creationId xmlns:a16="http://schemas.microsoft.com/office/drawing/2014/main" id="{0BDB631B-5134-E35C-B25A-39F9F9E357C7}"/>
              </a:ext>
            </a:extLst>
          </p:cNvPr>
          <p:cNvSpPr/>
          <p:nvPr/>
        </p:nvSpPr>
        <p:spPr>
          <a:xfrm>
            <a:off x="896372" y="3703778"/>
            <a:ext cx="5106452" cy="386444"/>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3">
            <a:extLst>
              <a:ext uri="{FF2B5EF4-FFF2-40B4-BE49-F238E27FC236}">
                <a16:creationId xmlns:a16="http://schemas.microsoft.com/office/drawing/2014/main" id="{84024CCB-2A1F-5129-D211-8A501DDD2A61}"/>
              </a:ext>
            </a:extLst>
          </p:cNvPr>
          <p:cNvSpPr/>
          <p:nvPr/>
        </p:nvSpPr>
        <p:spPr>
          <a:xfrm>
            <a:off x="896372" y="4665396"/>
            <a:ext cx="5106452" cy="386444"/>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3">
            <a:extLst>
              <a:ext uri="{FF2B5EF4-FFF2-40B4-BE49-F238E27FC236}">
                <a16:creationId xmlns:a16="http://schemas.microsoft.com/office/drawing/2014/main" id="{73DAD89D-FEFB-EB38-E60C-483558CAC8C9}"/>
              </a:ext>
            </a:extLst>
          </p:cNvPr>
          <p:cNvSpPr/>
          <p:nvPr/>
        </p:nvSpPr>
        <p:spPr>
          <a:xfrm>
            <a:off x="623886" y="5451273"/>
            <a:ext cx="5638799" cy="791793"/>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082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4FFBE-D2F8-51AE-1B8F-4DB889EC2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0F0B2-E877-D856-8A80-B03BA2D6699A}"/>
              </a:ext>
            </a:extLst>
          </p:cNvPr>
          <p:cNvSpPr>
            <a:spLocks noGrp="1"/>
          </p:cNvSpPr>
          <p:nvPr>
            <p:ph type="title"/>
          </p:nvPr>
        </p:nvSpPr>
        <p:spPr/>
        <p:txBody>
          <a:bodyPr/>
          <a:lstStyle/>
          <a:p>
            <a:r>
              <a:rPr lang="nl-BE"/>
              <a:t>Uitgebreide kansboom</a:t>
            </a:r>
          </a:p>
        </p:txBody>
      </p:sp>
      <p:sp>
        <p:nvSpPr>
          <p:cNvPr id="3" name="Slide Number Placeholder 2">
            <a:extLst>
              <a:ext uri="{FF2B5EF4-FFF2-40B4-BE49-F238E27FC236}">
                <a16:creationId xmlns:a16="http://schemas.microsoft.com/office/drawing/2014/main" id="{B8F9E54F-502D-04BF-2A0C-7B64BEB3A06A}"/>
              </a:ext>
            </a:extLst>
          </p:cNvPr>
          <p:cNvSpPr>
            <a:spLocks noGrp="1"/>
          </p:cNvSpPr>
          <p:nvPr>
            <p:ph type="sldNum" sz="quarter" idx="10"/>
          </p:nvPr>
        </p:nvSpPr>
        <p:spPr/>
        <p:txBody>
          <a:bodyPr/>
          <a:lstStyle/>
          <a:p>
            <a:fld id="{E038E271-308C-2E46-A3EC-56326F9084CC}" type="slidenum">
              <a:rPr lang="nl-BE" smtClean="0"/>
              <a:pPr/>
              <a:t>39</a:t>
            </a:fld>
            <a:endParaRPr lang="nl-BE"/>
          </a:p>
        </p:txBody>
      </p:sp>
      <p:sp>
        <p:nvSpPr>
          <p:cNvPr id="4" name="Content Placeholder 3">
            <a:extLst>
              <a:ext uri="{FF2B5EF4-FFF2-40B4-BE49-F238E27FC236}">
                <a16:creationId xmlns:a16="http://schemas.microsoft.com/office/drawing/2014/main" id="{441BF3D4-1DC9-199C-CF0E-8ADC7D70BD08}"/>
              </a:ext>
            </a:extLst>
          </p:cNvPr>
          <p:cNvSpPr>
            <a:spLocks noGrp="1"/>
          </p:cNvSpPr>
          <p:nvPr>
            <p:ph idx="1"/>
          </p:nvPr>
        </p:nvSpPr>
        <p:spPr>
          <a:xfrm>
            <a:off x="623887" y="1404011"/>
            <a:ext cx="10944226" cy="4660279"/>
          </a:xfrm>
        </p:spPr>
        <p:txBody>
          <a:bodyPr/>
          <a:lstStyle/>
          <a:p>
            <a:r>
              <a:rPr lang="nl-BE"/>
              <a:t>(onze) benaming: uitgebreide kansboom</a:t>
            </a:r>
          </a:p>
          <a:p>
            <a:endParaRPr lang="nl-BE"/>
          </a:p>
          <a:p>
            <a:r>
              <a:rPr lang="nl-BE"/>
              <a:t>redeneren met aantallen (natuurlijke getallen) …</a:t>
            </a:r>
          </a:p>
          <a:p>
            <a:r>
              <a:rPr lang="nl-BE"/>
              <a:t>… is toegankelijker dan …</a:t>
            </a:r>
          </a:p>
          <a:p>
            <a:r>
              <a:rPr lang="nl-BE"/>
              <a:t>redeneren met kansen (breuken, percentages, decimale getallen)</a:t>
            </a:r>
          </a:p>
          <a:p>
            <a:pPr lvl="2"/>
            <a:endParaRPr lang="nl-BE"/>
          </a:p>
          <a:p>
            <a:r>
              <a:rPr lang="nl-BE"/>
              <a:t>Dit wordt ondersteund door vakdidactisch onderzoek!</a:t>
            </a:r>
          </a:p>
          <a:p>
            <a:endParaRPr lang="nl-BE"/>
          </a:p>
          <a:p>
            <a:r>
              <a:rPr lang="nl-BE"/>
              <a:t>Heb je gemerkt dat we dit eigenlijk al gedaan hebben (zie bv. slide 20) </a:t>
            </a:r>
          </a:p>
          <a:p>
            <a:endParaRPr lang="nl-BE"/>
          </a:p>
          <a:p>
            <a:endParaRPr lang="nl-BE"/>
          </a:p>
        </p:txBody>
      </p:sp>
    </p:spTree>
    <p:extLst>
      <p:ext uri="{BB962C8B-B14F-4D97-AF65-F5344CB8AC3E}">
        <p14:creationId xmlns:p14="http://schemas.microsoft.com/office/powerpoint/2010/main" val="6898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DD10B-CC97-496F-EF95-DD7F2C0E2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0A465-590B-87FF-2819-62E239D8A9E5}"/>
              </a:ext>
            </a:extLst>
          </p:cNvPr>
          <p:cNvSpPr>
            <a:spLocks noGrp="1"/>
          </p:cNvSpPr>
          <p:nvPr>
            <p:ph type="title"/>
          </p:nvPr>
        </p:nvSpPr>
        <p:spPr/>
        <p:txBody>
          <a:bodyPr/>
          <a:lstStyle/>
          <a:p>
            <a:r>
              <a:rPr lang="nl-BE" dirty="0"/>
              <a:t>Kennismaking: wie zijn jullie?</a:t>
            </a:r>
          </a:p>
        </p:txBody>
      </p:sp>
      <p:sp>
        <p:nvSpPr>
          <p:cNvPr id="3" name="Slide Number Placeholder 2">
            <a:extLst>
              <a:ext uri="{FF2B5EF4-FFF2-40B4-BE49-F238E27FC236}">
                <a16:creationId xmlns:a16="http://schemas.microsoft.com/office/drawing/2014/main" id="{7E64E50E-90C4-AEF7-3EA5-B9D863FDC377}"/>
              </a:ext>
            </a:extLst>
          </p:cNvPr>
          <p:cNvSpPr>
            <a:spLocks noGrp="1"/>
          </p:cNvSpPr>
          <p:nvPr>
            <p:ph type="sldNum" sz="quarter" idx="10"/>
          </p:nvPr>
        </p:nvSpPr>
        <p:spPr/>
        <p:txBody>
          <a:bodyPr/>
          <a:lstStyle/>
          <a:p>
            <a:fld id="{E038E271-308C-2E46-A3EC-56326F9084CC}" type="slidenum">
              <a:rPr lang="nl-BE" smtClean="0"/>
              <a:pPr/>
              <a:t>4</a:t>
            </a:fld>
            <a:endParaRPr lang="nl-BE" dirty="0"/>
          </a:p>
        </p:txBody>
      </p:sp>
      <p:sp>
        <p:nvSpPr>
          <p:cNvPr id="4" name="Content Placeholder 3">
            <a:extLst>
              <a:ext uri="{FF2B5EF4-FFF2-40B4-BE49-F238E27FC236}">
                <a16:creationId xmlns:a16="http://schemas.microsoft.com/office/drawing/2014/main" id="{3F258249-476C-9B9B-CBC5-DCB1484C3634}"/>
              </a:ext>
            </a:extLst>
          </p:cNvPr>
          <p:cNvSpPr>
            <a:spLocks noGrp="1"/>
          </p:cNvSpPr>
          <p:nvPr>
            <p:ph idx="1"/>
          </p:nvPr>
        </p:nvSpPr>
        <p:spPr/>
        <p:txBody>
          <a:bodyPr/>
          <a:lstStyle/>
          <a:p>
            <a:r>
              <a:rPr lang="nl-BE" dirty="0"/>
              <a:t>D – D/A – A?</a:t>
            </a:r>
          </a:p>
          <a:p>
            <a:r>
              <a:rPr lang="nl-BE" dirty="0"/>
              <a:t>2</a:t>
            </a:r>
            <a:r>
              <a:rPr lang="nl-BE" baseline="30000" dirty="0"/>
              <a:t>de</a:t>
            </a:r>
            <a:r>
              <a:rPr lang="nl-BE" dirty="0"/>
              <a:t> graad – 3</a:t>
            </a:r>
            <a:r>
              <a:rPr lang="nl-BE" baseline="30000" dirty="0"/>
              <a:t>de </a:t>
            </a:r>
            <a:r>
              <a:rPr lang="nl-BE" dirty="0"/>
              <a:t>graad?</a:t>
            </a:r>
          </a:p>
          <a:p>
            <a:r>
              <a:rPr lang="nl-BE" dirty="0"/>
              <a:t>Ervaring met kansbomen?</a:t>
            </a:r>
          </a:p>
          <a:p>
            <a:r>
              <a:rPr lang="nl-BE" dirty="0"/>
              <a:t>Ervaring met kruistabellen?</a:t>
            </a:r>
          </a:p>
          <a:p>
            <a:endParaRPr lang="nl-BE" dirty="0"/>
          </a:p>
          <a:p>
            <a:endParaRPr lang="nl-BE" dirty="0"/>
          </a:p>
          <a:p>
            <a:pPr marL="0" indent="0">
              <a:buNone/>
            </a:pPr>
            <a:endParaRPr lang="nl-BE" dirty="0"/>
          </a:p>
          <a:p>
            <a:pPr marL="0" indent="0">
              <a:buNone/>
            </a:pPr>
            <a:endParaRPr lang="nl-BE" dirty="0"/>
          </a:p>
          <a:p>
            <a:r>
              <a:rPr lang="nl-BE" dirty="0"/>
              <a:t>Afspraak: als je voorbeeld kent </a:t>
            </a:r>
            <a:r>
              <a:rPr lang="nl-BE" dirty="0">
                <a:sym typeface="Wingdings" panose="05000000000000000000" pitchFamily="2" charset="2"/>
              </a:rPr>
              <a:t></a:t>
            </a:r>
            <a:r>
              <a:rPr lang="nl-BE" dirty="0"/>
              <a:t> zwijgen bij groepswerk en observeren</a:t>
            </a:r>
          </a:p>
          <a:p>
            <a:endParaRPr lang="nl-BE" dirty="0"/>
          </a:p>
        </p:txBody>
      </p:sp>
    </p:spTree>
    <p:extLst>
      <p:ext uri="{BB962C8B-B14F-4D97-AF65-F5344CB8AC3E}">
        <p14:creationId xmlns:p14="http://schemas.microsoft.com/office/powerpoint/2010/main" val="199746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949AE-4610-FFA4-7BA5-01A21877F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CC480-D915-9068-22C4-2C0A8EFCC7A6}"/>
              </a:ext>
            </a:extLst>
          </p:cNvPr>
          <p:cNvSpPr>
            <a:spLocks noGrp="1"/>
          </p:cNvSpPr>
          <p:nvPr>
            <p:ph type="title"/>
          </p:nvPr>
        </p:nvSpPr>
        <p:spPr/>
        <p:txBody>
          <a:bodyPr/>
          <a:lstStyle/>
          <a:p>
            <a:r>
              <a:rPr lang="nl-BE"/>
              <a:t>Uitgebreide kansboom</a:t>
            </a:r>
          </a:p>
        </p:txBody>
      </p:sp>
      <p:sp>
        <p:nvSpPr>
          <p:cNvPr id="3" name="Slide Number Placeholder 2">
            <a:extLst>
              <a:ext uri="{FF2B5EF4-FFF2-40B4-BE49-F238E27FC236}">
                <a16:creationId xmlns:a16="http://schemas.microsoft.com/office/drawing/2014/main" id="{665DB395-1607-028A-DC79-B42CED43A884}"/>
              </a:ext>
            </a:extLst>
          </p:cNvPr>
          <p:cNvSpPr>
            <a:spLocks noGrp="1"/>
          </p:cNvSpPr>
          <p:nvPr>
            <p:ph type="sldNum" sz="quarter" idx="10"/>
          </p:nvPr>
        </p:nvSpPr>
        <p:spPr/>
        <p:txBody>
          <a:bodyPr/>
          <a:lstStyle/>
          <a:p>
            <a:fld id="{E038E271-308C-2E46-A3EC-56326F9084CC}" type="slidenum">
              <a:rPr lang="nl-BE" smtClean="0"/>
              <a:pPr/>
              <a:t>40</a:t>
            </a:fld>
            <a:endParaRPr lang="nl-BE"/>
          </a:p>
        </p:txBody>
      </p:sp>
      <p:sp>
        <p:nvSpPr>
          <p:cNvPr id="4" name="Content Placeholder 3">
            <a:extLst>
              <a:ext uri="{FF2B5EF4-FFF2-40B4-BE49-F238E27FC236}">
                <a16:creationId xmlns:a16="http://schemas.microsoft.com/office/drawing/2014/main" id="{55DE1165-3D94-9FDF-3A77-47ACD80AF0C1}"/>
              </a:ext>
            </a:extLst>
          </p:cNvPr>
          <p:cNvSpPr>
            <a:spLocks noGrp="1"/>
          </p:cNvSpPr>
          <p:nvPr>
            <p:ph idx="1"/>
          </p:nvPr>
        </p:nvSpPr>
        <p:spPr>
          <a:xfrm>
            <a:off x="623887" y="1404011"/>
            <a:ext cx="10944226" cy="4660279"/>
          </a:xfrm>
        </p:spPr>
        <p:txBody>
          <a:bodyPr/>
          <a:lstStyle/>
          <a:p>
            <a:r>
              <a:rPr lang="nl-BE"/>
              <a:t>Geen verplichte leerinhoud, maar erg nuttig om dit in de klas te gebruiken en als tip mee te geven met leerlingen!</a:t>
            </a:r>
          </a:p>
          <a:p>
            <a:endParaRPr lang="nl-BE"/>
          </a:p>
          <a:p>
            <a:r>
              <a:rPr lang="nl-BE"/>
              <a:t>disclaimer</a:t>
            </a:r>
          </a:p>
          <a:p>
            <a:pPr lvl="1"/>
            <a:r>
              <a:rPr lang="nl-BE"/>
              <a:t>het is een </a:t>
            </a:r>
            <a:r>
              <a:rPr lang="nl-BE" u="sng"/>
              <a:t>gedachtenexperiment</a:t>
            </a:r>
            <a:r>
              <a:rPr lang="nl-BE"/>
              <a:t> met ‘</a:t>
            </a:r>
            <a:r>
              <a:rPr lang="nl-BE" u="sng"/>
              <a:t>ideale</a:t>
            </a:r>
            <a:r>
              <a:rPr lang="nl-BE"/>
              <a:t>’ uitkomsten; </a:t>
            </a:r>
          </a:p>
          <a:p>
            <a:pPr lvl="1"/>
            <a:r>
              <a:rPr lang="nl-BE"/>
              <a:t>het blijft belangrijk dat leerlingen weten dat er bij een </a:t>
            </a:r>
            <a:r>
              <a:rPr lang="nl-BE" u="sng"/>
              <a:t>echt</a:t>
            </a:r>
            <a:r>
              <a:rPr lang="nl-BE"/>
              <a:t> kansexperiment </a:t>
            </a:r>
            <a:r>
              <a:rPr lang="nl-BE" u="sng"/>
              <a:t>variabiliteit</a:t>
            </a:r>
            <a:r>
              <a:rPr lang="nl-BE"/>
              <a:t> optreedt in de uitkomsten!</a:t>
            </a:r>
          </a:p>
        </p:txBody>
      </p:sp>
    </p:spTree>
    <p:extLst>
      <p:ext uri="{BB962C8B-B14F-4D97-AF65-F5344CB8AC3E}">
        <p14:creationId xmlns:p14="http://schemas.microsoft.com/office/powerpoint/2010/main" val="36772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127C-793E-FE6F-598D-E387A8A431CC}"/>
              </a:ext>
            </a:extLst>
          </p:cNvPr>
          <p:cNvSpPr>
            <a:spLocks noGrp="1"/>
          </p:cNvSpPr>
          <p:nvPr>
            <p:ph type="title"/>
          </p:nvPr>
        </p:nvSpPr>
        <p:spPr/>
        <p:txBody>
          <a:bodyPr>
            <a:normAutofit fontScale="90000"/>
          </a:bodyPr>
          <a:lstStyle/>
          <a:p>
            <a:r>
              <a:rPr lang="nl-BE"/>
              <a:t>De stap naar verzamelingen en stochastische veranderlijken</a:t>
            </a:r>
          </a:p>
        </p:txBody>
      </p:sp>
      <p:sp>
        <p:nvSpPr>
          <p:cNvPr id="3" name="Text Placeholder 2">
            <a:extLst>
              <a:ext uri="{FF2B5EF4-FFF2-40B4-BE49-F238E27FC236}">
                <a16:creationId xmlns:a16="http://schemas.microsoft.com/office/drawing/2014/main" id="{4CDAB207-C16C-A11D-3796-83C18C5CE03C}"/>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466788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CBB1-D0A5-E430-9DC8-977FCD4D0D3E}"/>
              </a:ext>
            </a:extLst>
          </p:cNvPr>
          <p:cNvSpPr>
            <a:spLocks noGrp="1"/>
          </p:cNvSpPr>
          <p:nvPr>
            <p:ph type="title"/>
          </p:nvPr>
        </p:nvSpPr>
        <p:spPr/>
        <p:txBody>
          <a:bodyPr>
            <a:normAutofit fontScale="90000"/>
          </a:bodyPr>
          <a:lstStyle/>
          <a:p>
            <a:r>
              <a:rPr lang="nl-BE"/>
              <a:t>De stap naar verzamelingen en stochastische veranderlijken</a:t>
            </a:r>
          </a:p>
        </p:txBody>
      </p:sp>
      <p:sp>
        <p:nvSpPr>
          <p:cNvPr id="3" name="Slide Number Placeholder 2">
            <a:extLst>
              <a:ext uri="{FF2B5EF4-FFF2-40B4-BE49-F238E27FC236}">
                <a16:creationId xmlns:a16="http://schemas.microsoft.com/office/drawing/2014/main" id="{E8935480-85BD-3126-C428-2046E016F94C}"/>
              </a:ext>
            </a:extLst>
          </p:cNvPr>
          <p:cNvSpPr>
            <a:spLocks noGrp="1"/>
          </p:cNvSpPr>
          <p:nvPr>
            <p:ph type="sldNum" sz="quarter" idx="10"/>
          </p:nvPr>
        </p:nvSpPr>
        <p:spPr/>
        <p:txBody>
          <a:bodyPr/>
          <a:lstStyle/>
          <a:p>
            <a:fld id="{E038E271-308C-2E46-A3EC-56326F9084CC}" type="slidenum">
              <a:rPr lang="nl-BE" smtClean="0"/>
              <a:pPr/>
              <a:t>42</a:t>
            </a:fld>
            <a:endParaRPr lang="nl-BE"/>
          </a:p>
        </p:txBody>
      </p:sp>
      <p:sp>
        <p:nvSpPr>
          <p:cNvPr id="4" name="Content Placeholder 3">
            <a:extLst>
              <a:ext uri="{FF2B5EF4-FFF2-40B4-BE49-F238E27FC236}">
                <a16:creationId xmlns:a16="http://schemas.microsoft.com/office/drawing/2014/main" id="{36FA4D96-8547-C37C-5564-24FC9A4B96B3}"/>
              </a:ext>
            </a:extLst>
          </p:cNvPr>
          <p:cNvSpPr>
            <a:spLocks noGrp="1"/>
          </p:cNvSpPr>
          <p:nvPr>
            <p:ph idx="1"/>
          </p:nvPr>
        </p:nvSpPr>
        <p:spPr/>
        <p:txBody>
          <a:bodyPr/>
          <a:lstStyle/>
          <a:p>
            <a:r>
              <a:rPr lang="nl-BE"/>
              <a:t>kansrekening met verzamelingen</a:t>
            </a:r>
          </a:p>
          <a:p>
            <a:pPr lvl="1"/>
            <a:r>
              <a:rPr lang="nl-BE" u="sng"/>
              <a:t>niet</a:t>
            </a:r>
            <a:r>
              <a:rPr lang="nl-BE"/>
              <a:t> verplicht (of wel?: zie MD ‘kansen … met behulp van de regel van Laplace’)</a:t>
            </a:r>
          </a:p>
          <a:p>
            <a:pPr lvl="1"/>
            <a:r>
              <a:rPr lang="nl-BE"/>
              <a:t>... maar (zeker voor een deel) interessant voor iedereen</a:t>
            </a:r>
          </a:p>
          <a:p>
            <a:pPr lvl="1"/>
            <a:r>
              <a:rPr lang="nl-BE"/>
              <a:t>… en is bekend bij alle (?) leraren</a:t>
            </a:r>
          </a:p>
          <a:p>
            <a:r>
              <a:rPr lang="nl-BE"/>
              <a:t>kansrekening met stochastische veranderlijken</a:t>
            </a:r>
          </a:p>
          <a:p>
            <a:pPr lvl="1"/>
            <a:r>
              <a:rPr lang="nl-BE"/>
              <a:t>enkel verplicht voor specifieke eindtermen gevorderde wiskunde en/of statistiek</a:t>
            </a:r>
          </a:p>
          <a:p>
            <a:r>
              <a:rPr lang="nl-BE"/>
              <a:t>tijdens deze nascholing</a:t>
            </a:r>
          </a:p>
          <a:p>
            <a:pPr lvl="1"/>
            <a:r>
              <a:rPr lang="nl-BE"/>
              <a:t>hoe hangt het allemaal aan elkaar?</a:t>
            </a:r>
          </a:p>
          <a:p>
            <a:pPr lvl="1"/>
            <a:r>
              <a:rPr lang="nl-BE"/>
              <a:t>vooral verzamelingen, slechts heel beperkt over stochastische veranderlijken</a:t>
            </a:r>
          </a:p>
          <a:p>
            <a:pPr lvl="1"/>
            <a:r>
              <a:rPr lang="nl-BE"/>
              <a:t>voor meer: zie digitale syllabus (artikel uit Uitwiskeling)</a:t>
            </a:r>
          </a:p>
        </p:txBody>
      </p:sp>
    </p:spTree>
    <p:extLst>
      <p:ext uri="{BB962C8B-B14F-4D97-AF65-F5344CB8AC3E}">
        <p14:creationId xmlns:p14="http://schemas.microsoft.com/office/powerpoint/2010/main" val="40315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CF7D6B-38B5-A905-EE05-8780C27DD834}"/>
              </a:ext>
            </a:extLst>
          </p:cNvPr>
          <p:cNvPicPr>
            <a:picLocks noChangeAspect="1"/>
          </p:cNvPicPr>
          <p:nvPr/>
        </p:nvPicPr>
        <p:blipFill>
          <a:blip r:embed="rId2"/>
          <a:stretch>
            <a:fillRect/>
          </a:stretch>
        </p:blipFill>
        <p:spPr>
          <a:xfrm>
            <a:off x="7987846" y="58992"/>
            <a:ext cx="3899359" cy="2634141"/>
          </a:xfrm>
          <a:prstGeom prst="rect">
            <a:avLst/>
          </a:prstGeom>
        </p:spPr>
      </p:pic>
      <p:sp>
        <p:nvSpPr>
          <p:cNvPr id="2" name="Title 1">
            <a:extLst>
              <a:ext uri="{FF2B5EF4-FFF2-40B4-BE49-F238E27FC236}">
                <a16:creationId xmlns:a16="http://schemas.microsoft.com/office/drawing/2014/main" id="{5C3D6B49-B049-CEF1-01E7-6AD47A064D26}"/>
              </a:ext>
            </a:extLst>
          </p:cNvPr>
          <p:cNvSpPr>
            <a:spLocks noGrp="1"/>
          </p:cNvSpPr>
          <p:nvPr>
            <p:ph type="title"/>
          </p:nvPr>
        </p:nvSpPr>
        <p:spPr/>
        <p:txBody>
          <a:bodyPr>
            <a:normAutofit/>
          </a:bodyPr>
          <a:lstStyle/>
          <a:p>
            <a:r>
              <a:rPr lang="nl-BE"/>
              <a:t>Van kansboom naar verzamelingen</a:t>
            </a:r>
          </a:p>
        </p:txBody>
      </p:sp>
      <p:sp>
        <p:nvSpPr>
          <p:cNvPr id="3" name="Slide Number Placeholder 2">
            <a:extLst>
              <a:ext uri="{FF2B5EF4-FFF2-40B4-BE49-F238E27FC236}">
                <a16:creationId xmlns:a16="http://schemas.microsoft.com/office/drawing/2014/main" id="{1627E65E-5E1B-5D15-A9C2-716C7076E502}"/>
              </a:ext>
            </a:extLst>
          </p:cNvPr>
          <p:cNvSpPr>
            <a:spLocks noGrp="1"/>
          </p:cNvSpPr>
          <p:nvPr>
            <p:ph type="sldNum" sz="quarter" idx="10"/>
          </p:nvPr>
        </p:nvSpPr>
        <p:spPr/>
        <p:txBody>
          <a:bodyPr/>
          <a:lstStyle/>
          <a:p>
            <a:fld id="{E038E271-308C-2E46-A3EC-56326F9084CC}" type="slidenum">
              <a:rPr lang="nl-BE" smtClean="0"/>
              <a:pPr/>
              <a:t>43</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A2B5C31-1493-4818-3DBE-02E8855C40AE}"/>
                  </a:ext>
                </a:extLst>
              </p:cNvPr>
              <p:cNvSpPr>
                <a:spLocks noGrp="1"/>
              </p:cNvSpPr>
              <p:nvPr>
                <p:ph idx="1"/>
              </p:nvPr>
            </p:nvSpPr>
            <p:spPr>
              <a:xfrm>
                <a:off x="623886" y="1577009"/>
                <a:ext cx="7624764" cy="4660279"/>
              </a:xfrm>
            </p:spPr>
            <p:txBody>
              <a:bodyPr/>
              <a:lstStyle/>
              <a:p>
                <a:r>
                  <a:rPr lang="nl-BE"/>
                  <a:t>borstkanker-voorbeeld</a:t>
                </a:r>
              </a:p>
              <a:p>
                <a:r>
                  <a:rPr lang="nl-BE"/>
                  <a:t>kansexperiment: </a:t>
                </a:r>
                <a:r>
                  <a:rPr lang="nl-BE">
                    <a:sym typeface="Wingdings" panose="05000000000000000000" pitchFamily="2" charset="2"/>
                  </a:rPr>
                  <a:t>we hebben een groep van 1000 vrouwen en trekken er willekeurig één uit</a:t>
                </a:r>
              </a:p>
              <a:p>
                <a:r>
                  <a:rPr lang="nl-BE">
                    <a:sym typeface="Wingdings" panose="05000000000000000000" pitchFamily="2" charset="2"/>
                  </a:rPr>
                  <a:t>tabel met alle vrouwen en hun ‘kenmerken’</a:t>
                </a:r>
              </a:p>
              <a:p>
                <a:r>
                  <a:rPr lang="nl-BE">
                    <a:sym typeface="Wingdings" panose="05000000000000000000" pitchFamily="2" charset="2"/>
                  </a:rPr>
                  <a:t>de </a:t>
                </a:r>
                <a:r>
                  <a:rPr lang="nl-BE" u="sng">
                    <a:sym typeface="Wingdings" panose="05000000000000000000" pitchFamily="2" charset="2"/>
                  </a:rPr>
                  <a:t>uitkomstenverzameling</a:t>
                </a:r>
                <a:r>
                  <a:rPr lang="nl-BE">
                    <a:sym typeface="Wingdings" panose="05000000000000000000" pitchFamily="2" charset="2"/>
                  </a:rPr>
                  <a:t> is </a:t>
                </a:r>
              </a:p>
              <a:p>
                <a:pPr marL="1389020" lvl="4" indent="0">
                  <a:buNone/>
                </a:pPr>
                <a:endParaRPr lang="nl-BE" b="1" i="1">
                  <a:latin typeface="Cambria Math" panose="02040503050406030204" pitchFamily="18" charset="0"/>
                  <a:sym typeface="Wingdings" panose="05000000000000000000" pitchFamily="2" charset="2"/>
                </a:endParaRPr>
              </a:p>
              <a:p>
                <a:pPr marL="0" indent="0">
                  <a:buNone/>
                </a:pPr>
                <a14:m>
                  <m:oMathPara xmlns:m="http://schemas.openxmlformats.org/officeDocument/2006/math">
                    <m:oMathParaPr>
                      <m:jc m:val="center"/>
                    </m:oMathParaPr>
                    <m:oMath xmlns:m="http://schemas.openxmlformats.org/officeDocument/2006/math">
                      <m:r>
                        <a:rPr lang="nl-BE" b="1" i="1" smtClean="0">
                          <a:latin typeface="Cambria Math" panose="02040503050406030204" pitchFamily="18" charset="0"/>
                          <a:sym typeface="Wingdings" panose="05000000000000000000" pitchFamily="2" charset="2"/>
                        </a:rPr>
                        <m:t>𝑼</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𝟎𝟎𝟏</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𝟎𝟎𝟐</m:t>
                      </m:r>
                      <m:r>
                        <a:rPr lang="nl-BE" b="1" i="1" smtClean="0">
                          <a:latin typeface="Cambria Math" panose="02040503050406030204" pitchFamily="18" charset="0"/>
                          <a:sym typeface="Wingdings" panose="05000000000000000000" pitchFamily="2" charset="2"/>
                        </a:rPr>
                        <m:t>, …,</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𝟏𝟎𝟎𝟎</m:t>
                      </m:r>
                      <m:r>
                        <a:rPr lang="nl-BE" b="1" i="1" smtClean="0">
                          <a:latin typeface="Cambria Math" panose="02040503050406030204" pitchFamily="18" charset="0"/>
                          <a:sym typeface="Wingdings" panose="05000000000000000000" pitchFamily="2" charset="2"/>
                        </a:rPr>
                        <m:t>}</m:t>
                      </m:r>
                    </m:oMath>
                  </m:oMathPara>
                </a14:m>
                <a:endParaRPr lang="nl-BE">
                  <a:sym typeface="Wingdings" panose="05000000000000000000" pitchFamily="2" charset="2"/>
                </a:endParaRPr>
              </a:p>
            </p:txBody>
          </p:sp>
        </mc:Choice>
        <mc:Fallback xmlns="">
          <p:sp>
            <p:nvSpPr>
              <p:cNvPr id="4" name="Content Placeholder 3">
                <a:extLst>
                  <a:ext uri="{FF2B5EF4-FFF2-40B4-BE49-F238E27FC236}">
                    <a16:creationId xmlns:a16="http://schemas.microsoft.com/office/drawing/2014/main" id="{9A2B5C31-1493-4818-3DBE-02E8855C40AE}"/>
                  </a:ext>
                </a:extLst>
              </p:cNvPr>
              <p:cNvSpPr>
                <a:spLocks noGrp="1" noRot="1" noChangeAspect="1" noMove="1" noResize="1" noEditPoints="1" noAdjustHandles="1" noChangeArrowheads="1" noChangeShapeType="1" noTextEdit="1"/>
              </p:cNvSpPr>
              <p:nvPr>
                <p:ph idx="1"/>
              </p:nvPr>
            </p:nvSpPr>
            <p:spPr>
              <a:xfrm>
                <a:off x="623886" y="1577009"/>
                <a:ext cx="7624764" cy="4660279"/>
              </a:xfrm>
              <a:blipFill>
                <a:blip r:embed="rId3"/>
                <a:stretch>
                  <a:fillRect l="-1998" t="-2225" r="-167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94EF8246-B223-9ABE-E767-82FCDAE3479F}"/>
              </a:ext>
            </a:extLst>
          </p:cNvPr>
          <p:cNvPicPr>
            <a:picLocks noChangeAspect="1"/>
          </p:cNvPicPr>
          <p:nvPr/>
        </p:nvPicPr>
        <p:blipFill>
          <a:blip r:embed="rId4"/>
          <a:stretch>
            <a:fillRect/>
          </a:stretch>
        </p:blipFill>
        <p:spPr>
          <a:xfrm>
            <a:off x="7943850" y="2595014"/>
            <a:ext cx="4248150" cy="4779546"/>
          </a:xfrm>
          <a:prstGeom prst="rect">
            <a:avLst/>
          </a:prstGeom>
        </p:spPr>
      </p:pic>
    </p:spTree>
    <p:extLst>
      <p:ext uri="{BB962C8B-B14F-4D97-AF65-F5344CB8AC3E}">
        <p14:creationId xmlns:p14="http://schemas.microsoft.com/office/powerpoint/2010/main" val="11418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90A1-324F-9AEE-452E-7CE4F2644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51FFC-1077-EE55-7835-0656A7C4597B}"/>
              </a:ext>
            </a:extLst>
          </p:cNvPr>
          <p:cNvSpPr>
            <a:spLocks noGrp="1"/>
          </p:cNvSpPr>
          <p:nvPr>
            <p:ph type="title"/>
          </p:nvPr>
        </p:nvSpPr>
        <p:spPr/>
        <p:txBody>
          <a:bodyPr>
            <a:normAutofit/>
          </a:bodyPr>
          <a:lstStyle/>
          <a:p>
            <a:r>
              <a:rPr lang="nl-BE"/>
              <a:t>Van kansboom naar verzamelingen</a:t>
            </a:r>
          </a:p>
        </p:txBody>
      </p:sp>
      <p:sp>
        <p:nvSpPr>
          <p:cNvPr id="3" name="Slide Number Placeholder 2">
            <a:extLst>
              <a:ext uri="{FF2B5EF4-FFF2-40B4-BE49-F238E27FC236}">
                <a16:creationId xmlns:a16="http://schemas.microsoft.com/office/drawing/2014/main" id="{9E380592-1816-11CF-B393-B73DD1530968}"/>
              </a:ext>
            </a:extLst>
          </p:cNvPr>
          <p:cNvSpPr>
            <a:spLocks noGrp="1"/>
          </p:cNvSpPr>
          <p:nvPr>
            <p:ph type="sldNum" sz="quarter" idx="10"/>
          </p:nvPr>
        </p:nvSpPr>
        <p:spPr/>
        <p:txBody>
          <a:bodyPr/>
          <a:lstStyle/>
          <a:p>
            <a:fld id="{E038E271-308C-2E46-A3EC-56326F9084CC}" type="slidenum">
              <a:rPr lang="nl-BE" smtClean="0"/>
              <a:pPr/>
              <a:t>44</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5CFB6FC-E5F0-58D5-BC7B-D62129A40683}"/>
                  </a:ext>
                </a:extLst>
              </p:cNvPr>
              <p:cNvSpPr>
                <a:spLocks noGrp="1"/>
              </p:cNvSpPr>
              <p:nvPr>
                <p:ph idx="1"/>
              </p:nvPr>
            </p:nvSpPr>
            <p:spPr>
              <a:xfrm>
                <a:off x="623886" y="1577009"/>
                <a:ext cx="7624764" cy="4660279"/>
              </a:xfrm>
            </p:spPr>
            <p:txBody>
              <a:bodyPr/>
              <a:lstStyle/>
              <a:p>
                <a:r>
                  <a:rPr lang="nl-BE">
                    <a:sym typeface="Wingdings" panose="05000000000000000000" pitchFamily="2" charset="2"/>
                  </a:rPr>
                  <a:t>uitkomstenverzameling </a:t>
                </a:r>
                <a14:m>
                  <m:oMath xmlns:m="http://schemas.openxmlformats.org/officeDocument/2006/math">
                    <m:r>
                      <a:rPr lang="nl-BE" b="1" i="1" smtClean="0">
                        <a:latin typeface="Cambria Math" panose="02040503050406030204" pitchFamily="18" charset="0"/>
                        <a:sym typeface="Wingdings" panose="05000000000000000000" pitchFamily="2" charset="2"/>
                      </a:rPr>
                      <m:t>𝑼</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𝟎𝟎𝟏</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𝟎𝟎𝟐</m:t>
                    </m:r>
                    <m:r>
                      <a:rPr lang="nl-BE" b="1" i="1" smtClean="0">
                        <a:latin typeface="Cambria Math" panose="02040503050406030204" pitchFamily="18" charset="0"/>
                        <a:sym typeface="Wingdings" panose="05000000000000000000" pitchFamily="2" charset="2"/>
                      </a:rPr>
                      <m:t>, …,}</m:t>
                    </m:r>
                  </m:oMath>
                </a14:m>
                <a:endParaRPr lang="nl-BE">
                  <a:sym typeface="Wingdings" panose="05000000000000000000" pitchFamily="2" charset="2"/>
                </a:endParaRPr>
              </a:p>
              <a:p>
                <a:r>
                  <a:rPr lang="nl-BE" u="sng">
                    <a:sym typeface="Wingdings" panose="05000000000000000000" pitchFamily="2" charset="2"/>
                  </a:rPr>
                  <a:t>gebeurtenis</a:t>
                </a:r>
                <a:r>
                  <a:rPr lang="nl-BE">
                    <a:sym typeface="Wingdings" panose="05000000000000000000" pitchFamily="2" charset="2"/>
                  </a:rPr>
                  <a:t> = een verzameling van uitkomsten, meestal uitkomsten die aan een bepaalde eigenschap voldoen, bv.</a:t>
                </a:r>
              </a:p>
              <a:p>
                <a:pPr marL="361940" lvl="1" indent="0">
                  <a:buNone/>
                </a:pPr>
                <a:r>
                  <a:rPr lang="nl-BE">
                    <a:sym typeface="Wingdings" panose="05000000000000000000" pitchFamily="2" charset="2"/>
                  </a:rPr>
                  <a:t>B = verzameling van alle vrouwen met kanker = </a:t>
                </a:r>
                <a14:m>
                  <m:oMath xmlns:m="http://schemas.openxmlformats.org/officeDocument/2006/math">
                    <m:r>
                      <a:rPr lang="nl-BE" b="0" i="1" smtClean="0">
                        <a:latin typeface="Cambria Math" panose="02040503050406030204" pitchFamily="18" charset="0"/>
                        <a:sym typeface="Wingdings" panose="05000000000000000000" pitchFamily="2" charset="2"/>
                      </a:rPr>
                      <m:t>{</m:t>
                    </m:r>
                    <m:r>
                      <a:rPr lang="nl-BE" b="0" i="1" smtClean="0">
                        <a:latin typeface="Cambria Math" panose="02040503050406030204" pitchFamily="18" charset="0"/>
                        <a:sym typeface="Wingdings" panose="05000000000000000000" pitchFamily="2" charset="2"/>
                      </a:rPr>
                      <m:t>𝑣</m:t>
                    </m:r>
                    <m:r>
                      <a:rPr lang="nl-BE" b="0" i="1" smtClean="0">
                        <a:latin typeface="Cambria Math" panose="02040503050406030204" pitchFamily="18" charset="0"/>
                        <a:sym typeface="Wingdings" panose="05000000000000000000" pitchFamily="2" charset="2"/>
                      </a:rPr>
                      <m:t>001, </m:t>
                    </m:r>
                    <m:r>
                      <a:rPr lang="nl-BE" b="0" i="1" smtClean="0">
                        <a:latin typeface="Cambria Math" panose="02040503050406030204" pitchFamily="18" charset="0"/>
                        <a:sym typeface="Wingdings" panose="05000000000000000000" pitchFamily="2" charset="2"/>
                      </a:rPr>
                      <m:t>𝑣</m:t>
                    </m:r>
                    <m:r>
                      <a:rPr lang="nl-BE" b="0" i="1" smtClean="0">
                        <a:latin typeface="Cambria Math" panose="02040503050406030204" pitchFamily="18" charset="0"/>
                        <a:sym typeface="Wingdings" panose="05000000000000000000" pitchFamily="2" charset="2"/>
                      </a:rPr>
                      <m:t>009, </m:t>
                    </m:r>
                    <m:r>
                      <a:rPr lang="nl-BE" b="0" i="1" smtClean="0">
                        <a:latin typeface="Cambria Math" panose="02040503050406030204" pitchFamily="18" charset="0"/>
                        <a:sym typeface="Wingdings" panose="05000000000000000000" pitchFamily="2" charset="2"/>
                      </a:rPr>
                      <m:t>𝑣</m:t>
                    </m:r>
                    <m:r>
                      <a:rPr lang="nl-BE" b="0" i="1" smtClean="0">
                        <a:latin typeface="Cambria Math" panose="02040503050406030204" pitchFamily="18" charset="0"/>
                        <a:sym typeface="Wingdings" panose="05000000000000000000" pitchFamily="2" charset="2"/>
                      </a:rPr>
                      <m:t>014, …</m:t>
                    </m:r>
                  </m:oMath>
                </a14:m>
                <a:r>
                  <a:rPr lang="nl-BE">
                    <a:sym typeface="Wingdings" panose="05000000000000000000" pitchFamily="2" charset="2"/>
                  </a:rPr>
                  <a:t>}</a:t>
                </a:r>
              </a:p>
            </p:txBody>
          </p:sp>
        </mc:Choice>
        <mc:Fallback xmlns="">
          <p:sp>
            <p:nvSpPr>
              <p:cNvPr id="4" name="Content Placeholder 3">
                <a:extLst>
                  <a:ext uri="{FF2B5EF4-FFF2-40B4-BE49-F238E27FC236}">
                    <a16:creationId xmlns:a16="http://schemas.microsoft.com/office/drawing/2014/main" id="{85CFB6FC-E5F0-58D5-BC7B-D62129A40683}"/>
                  </a:ext>
                </a:extLst>
              </p:cNvPr>
              <p:cNvSpPr>
                <a:spLocks noGrp="1" noRot="1" noChangeAspect="1" noMove="1" noResize="1" noEditPoints="1" noAdjustHandles="1" noChangeArrowheads="1" noChangeShapeType="1" noTextEdit="1"/>
              </p:cNvSpPr>
              <p:nvPr>
                <p:ph idx="1"/>
              </p:nvPr>
            </p:nvSpPr>
            <p:spPr>
              <a:xfrm>
                <a:off x="623886" y="1577009"/>
                <a:ext cx="7624764" cy="4660279"/>
              </a:xfrm>
              <a:blipFill>
                <a:blip r:embed="rId2"/>
                <a:stretch>
                  <a:fillRect l="-1998" t="-222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3FB18DD-0F60-F2D9-6178-2F2103727EC4}"/>
              </a:ext>
            </a:extLst>
          </p:cNvPr>
          <p:cNvPicPr>
            <a:picLocks noChangeAspect="1"/>
          </p:cNvPicPr>
          <p:nvPr/>
        </p:nvPicPr>
        <p:blipFill>
          <a:blip r:embed="rId3"/>
          <a:stretch>
            <a:fillRect/>
          </a:stretch>
        </p:blipFill>
        <p:spPr>
          <a:xfrm>
            <a:off x="7943850" y="1725582"/>
            <a:ext cx="4248150" cy="4779546"/>
          </a:xfrm>
          <a:prstGeom prst="rect">
            <a:avLst/>
          </a:prstGeom>
        </p:spPr>
      </p:pic>
      <p:pic>
        <p:nvPicPr>
          <p:cNvPr id="8" name="Picture 7">
            <a:extLst>
              <a:ext uri="{FF2B5EF4-FFF2-40B4-BE49-F238E27FC236}">
                <a16:creationId xmlns:a16="http://schemas.microsoft.com/office/drawing/2014/main" id="{3190C5B3-7F7A-C06D-FDC8-DCACBFC6AD04}"/>
              </a:ext>
            </a:extLst>
          </p:cNvPr>
          <p:cNvPicPr>
            <a:picLocks noChangeAspect="1"/>
          </p:cNvPicPr>
          <p:nvPr/>
        </p:nvPicPr>
        <p:blipFill>
          <a:blip r:embed="rId4"/>
          <a:stretch>
            <a:fillRect/>
          </a:stretch>
        </p:blipFill>
        <p:spPr>
          <a:xfrm>
            <a:off x="2631933" y="4187632"/>
            <a:ext cx="4464948" cy="2645627"/>
          </a:xfrm>
          <a:prstGeom prst="rect">
            <a:avLst/>
          </a:prstGeom>
        </p:spPr>
      </p:pic>
    </p:spTree>
    <p:extLst>
      <p:ext uri="{BB962C8B-B14F-4D97-AF65-F5344CB8AC3E}">
        <p14:creationId xmlns:p14="http://schemas.microsoft.com/office/powerpoint/2010/main" val="6103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A0E98-45CA-0F4A-D935-747846E8B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10DF5-5BE4-881A-F5D4-008BA6D81090}"/>
              </a:ext>
            </a:extLst>
          </p:cNvPr>
          <p:cNvSpPr>
            <a:spLocks noGrp="1"/>
          </p:cNvSpPr>
          <p:nvPr>
            <p:ph type="title"/>
          </p:nvPr>
        </p:nvSpPr>
        <p:spPr/>
        <p:txBody>
          <a:bodyPr/>
          <a:lstStyle/>
          <a:p>
            <a:r>
              <a:rPr lang="nl-BE"/>
              <a:t>Van kansboom naar verzamelingen</a:t>
            </a:r>
          </a:p>
        </p:txBody>
      </p:sp>
      <p:sp>
        <p:nvSpPr>
          <p:cNvPr id="3" name="Slide Number Placeholder 2">
            <a:extLst>
              <a:ext uri="{FF2B5EF4-FFF2-40B4-BE49-F238E27FC236}">
                <a16:creationId xmlns:a16="http://schemas.microsoft.com/office/drawing/2014/main" id="{40BC4891-E586-4C87-FCCE-FFCD7EC8B028}"/>
              </a:ext>
            </a:extLst>
          </p:cNvPr>
          <p:cNvSpPr>
            <a:spLocks noGrp="1"/>
          </p:cNvSpPr>
          <p:nvPr>
            <p:ph type="sldNum" sz="quarter" idx="10"/>
          </p:nvPr>
        </p:nvSpPr>
        <p:spPr/>
        <p:txBody>
          <a:bodyPr/>
          <a:lstStyle/>
          <a:p>
            <a:fld id="{E038E271-308C-2E46-A3EC-56326F9084CC}" type="slidenum">
              <a:rPr lang="nl-BE" smtClean="0"/>
              <a:pPr/>
              <a:t>45</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334CC9B-DDF9-2BA2-72DD-B359584F80D2}"/>
                  </a:ext>
                </a:extLst>
              </p:cNvPr>
              <p:cNvSpPr>
                <a:spLocks noGrp="1"/>
              </p:cNvSpPr>
              <p:nvPr>
                <p:ph idx="1"/>
              </p:nvPr>
            </p:nvSpPr>
            <p:spPr/>
            <p:txBody>
              <a:bodyPr/>
              <a:lstStyle/>
              <a:p>
                <a:r>
                  <a:rPr lang="nl-BE"/>
                  <a:t>andere gebeurtenissen: TP (test positief), </a:t>
                </a:r>
              </a:p>
              <a:p>
                <a:pPr marL="0" indent="0" defTabSz="271463">
                  <a:buNone/>
                </a:pPr>
                <a:r>
                  <a:rPr lang="nl-BE"/>
                  <a:t>	 GB (geen borstkanker), TN (test negatief)</a:t>
                </a:r>
              </a:p>
              <a:p>
                <a:r>
                  <a:rPr lang="nl-BE"/>
                  <a:t>waar vind je GB, TN in de figuur?</a:t>
                </a:r>
              </a:p>
              <a:p>
                <a:pPr marL="361940" lvl="1" indent="0">
                  <a:buNone/>
                </a:pPr>
                <a:r>
                  <a:rPr lang="nl-BE"/>
                  <a:t>antwoord: </a:t>
                </a:r>
                <a14:m>
                  <m:oMath xmlns:m="http://schemas.openxmlformats.org/officeDocument/2006/math">
                    <m:r>
                      <a:rPr lang="nl-BE" b="0" i="1" smtClean="0">
                        <a:latin typeface="Cambria Math" panose="02040503050406030204" pitchFamily="18" charset="0"/>
                      </a:rPr>
                      <m:t>𝐺𝐵</m:t>
                    </m:r>
                  </m:oMath>
                </a14:m>
                <a:r>
                  <a:rPr lang="nl-BE"/>
                  <a:t> is het complement van </a:t>
                </a:r>
                <a14:m>
                  <m:oMath xmlns:m="http://schemas.openxmlformats.org/officeDocument/2006/math">
                    <m:r>
                      <a:rPr lang="nl-BE" b="0" i="1" smtClean="0">
                        <a:latin typeface="Cambria Math" panose="02040503050406030204" pitchFamily="18" charset="0"/>
                      </a:rPr>
                      <m:t>𝐵</m:t>
                    </m:r>
                  </m:oMath>
                </a14:m>
                <a:r>
                  <a:rPr lang="nl-BE"/>
                  <a:t> en wordt dus voorgesteld door het gebied binnen </a:t>
                </a:r>
                <a14:m>
                  <m:oMath xmlns:m="http://schemas.openxmlformats.org/officeDocument/2006/math">
                    <m:r>
                      <a:rPr lang="nl-BE" b="0" i="1" smtClean="0">
                        <a:latin typeface="Cambria Math" panose="02040503050406030204" pitchFamily="18" charset="0"/>
                      </a:rPr>
                      <m:t>𝑈</m:t>
                    </m:r>
                  </m:oMath>
                </a14:m>
                <a:r>
                  <a:rPr lang="nl-BE"/>
                  <a:t> dat buiten </a:t>
                </a:r>
                <a14:m>
                  <m:oMath xmlns:m="http://schemas.openxmlformats.org/officeDocument/2006/math">
                    <m:r>
                      <a:rPr lang="nl-BE" b="0" i="1" smtClean="0">
                        <a:latin typeface="Cambria Math" panose="02040503050406030204" pitchFamily="18" charset="0"/>
                      </a:rPr>
                      <m:t>𝐵</m:t>
                    </m:r>
                  </m:oMath>
                </a14:m>
                <a:r>
                  <a:rPr lang="nl-BE"/>
                  <a:t> ligt, analoog voor </a:t>
                </a:r>
                <a14:m>
                  <m:oMath xmlns:m="http://schemas.openxmlformats.org/officeDocument/2006/math">
                    <m:r>
                      <a:rPr lang="nl-BE" b="0" i="1" smtClean="0">
                        <a:latin typeface="Cambria Math" panose="02040503050406030204" pitchFamily="18" charset="0"/>
                      </a:rPr>
                      <m:t>𝑇𝑁</m:t>
                    </m:r>
                  </m:oMath>
                </a14:m>
                <a:endParaRPr lang="nl-BE"/>
              </a:p>
              <a:p>
                <a:r>
                  <a:rPr lang="nl-BE"/>
                  <a:t>benoem de vier gebieden in de figuur</a:t>
                </a:r>
              </a:p>
              <a:p>
                <a:pPr marL="466177" lvl="1" indent="0">
                  <a:buNone/>
                </a:pPr>
                <a:r>
                  <a:rPr lang="nl-BE"/>
                  <a:t>antwoord: </a:t>
                </a:r>
                <a14:m>
                  <m:oMath xmlns:m="http://schemas.openxmlformats.org/officeDocument/2006/math">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oMath>
                </a14:m>
                <a:r>
                  <a:rPr lang="nl-BE"/>
                  <a:t> (borstkanker én test positief), </a:t>
                </a:r>
                <a14:m>
                  <m:oMath xmlns:m="http://schemas.openxmlformats.org/officeDocument/2006/math">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m:t>
                    </m:r>
                    <m:sSup>
                      <m:sSupPr>
                        <m:ctrlPr>
                          <a:rPr lang="nl-BE" b="0" i="1" smtClean="0">
                            <a:latin typeface="Cambria Math" panose="02040503050406030204" pitchFamily="18" charset="0"/>
                          </a:rPr>
                        </m:ctrlPr>
                      </m:sSupPr>
                      <m:e>
                        <m:r>
                          <a:rPr lang="nl-BE" b="0" i="1" smtClean="0">
                            <a:latin typeface="Cambria Math" panose="02040503050406030204" pitchFamily="18" charset="0"/>
                          </a:rPr>
                          <m:t>𝑃</m:t>
                        </m:r>
                      </m:e>
                      <m:sup>
                        <m:r>
                          <a:rPr lang="nl-BE" b="0" i="1" smtClean="0">
                            <a:latin typeface="Cambria Math" panose="02040503050406030204" pitchFamily="18" charset="0"/>
                          </a:rPr>
                          <m:t>𝐶</m:t>
                        </m:r>
                      </m:sup>
                    </m:sSup>
                  </m:oMath>
                </a14:m>
                <a:r>
                  <a:rPr lang="nl-BE"/>
                  <a:t> (borstkanker en test negatief), …</a:t>
                </a:r>
              </a:p>
              <a:p>
                <a:pPr marL="342900" indent="-342900"/>
                <a:r>
                  <a:rPr lang="nl-BE"/>
                  <a:t>‘samengestelde’ gebeurtenissen kun je nu noteren via bewerkingen met verzamelingen </a:t>
                </a:r>
                <a:endParaRPr lang="nl-BE" i="1">
                  <a:latin typeface="Cambria Math" panose="02040503050406030204" pitchFamily="18" charset="0"/>
                </a:endParaRPr>
              </a:p>
              <a:p>
                <a:pPr marL="466177" lvl="1" indent="0">
                  <a:buNone/>
                </a:pPr>
                <a:endParaRPr lang="nl-BE"/>
              </a:p>
            </p:txBody>
          </p:sp>
        </mc:Choice>
        <mc:Fallback xmlns="">
          <p:sp>
            <p:nvSpPr>
              <p:cNvPr id="4" name="Content Placeholder 3">
                <a:extLst>
                  <a:ext uri="{FF2B5EF4-FFF2-40B4-BE49-F238E27FC236}">
                    <a16:creationId xmlns:a16="http://schemas.microsoft.com/office/drawing/2014/main" id="{1334CC9B-DDF9-2BA2-72DD-B359584F80D2}"/>
                  </a:ext>
                </a:extLst>
              </p:cNvPr>
              <p:cNvSpPr>
                <a:spLocks noGrp="1" noRot="1" noChangeAspect="1" noMove="1" noResize="1" noEditPoints="1" noAdjustHandles="1" noChangeArrowheads="1" noChangeShapeType="1" noTextEdit="1"/>
              </p:cNvSpPr>
              <p:nvPr>
                <p:ph idx="1"/>
              </p:nvPr>
            </p:nvSpPr>
            <p:spPr>
              <a:blipFill>
                <a:blip r:embed="rId3"/>
                <a:stretch>
                  <a:fillRect l="-1392" t="-2225" b="-157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E79E8B34-AA33-7434-753F-0C6E5CD86C4E}"/>
              </a:ext>
            </a:extLst>
          </p:cNvPr>
          <p:cNvPicPr>
            <a:picLocks noChangeAspect="1"/>
          </p:cNvPicPr>
          <p:nvPr/>
        </p:nvPicPr>
        <p:blipFill>
          <a:blip r:embed="rId4"/>
          <a:stretch>
            <a:fillRect/>
          </a:stretch>
        </p:blipFill>
        <p:spPr>
          <a:xfrm>
            <a:off x="8097272" y="1"/>
            <a:ext cx="4094728" cy="2475571"/>
          </a:xfrm>
          <a:prstGeom prst="rect">
            <a:avLst/>
          </a:prstGeom>
        </p:spPr>
      </p:pic>
      <p:sp>
        <p:nvSpPr>
          <p:cNvPr id="8" name="Rechthoek 3">
            <a:extLst>
              <a:ext uri="{FF2B5EF4-FFF2-40B4-BE49-F238E27FC236}">
                <a16:creationId xmlns:a16="http://schemas.microsoft.com/office/drawing/2014/main" id="{54FCF6EA-0E95-7E02-5450-7D0C806CCE57}"/>
              </a:ext>
            </a:extLst>
          </p:cNvPr>
          <p:cNvSpPr/>
          <p:nvPr/>
        </p:nvSpPr>
        <p:spPr>
          <a:xfrm>
            <a:off x="896371" y="3084347"/>
            <a:ext cx="10770321" cy="76006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3">
            <a:extLst>
              <a:ext uri="{FF2B5EF4-FFF2-40B4-BE49-F238E27FC236}">
                <a16:creationId xmlns:a16="http://schemas.microsoft.com/office/drawing/2014/main" id="{6822F0C1-3535-45DB-4C97-E663FA8FD3F0}"/>
              </a:ext>
            </a:extLst>
          </p:cNvPr>
          <p:cNvSpPr/>
          <p:nvPr/>
        </p:nvSpPr>
        <p:spPr>
          <a:xfrm>
            <a:off x="896371" y="4454842"/>
            <a:ext cx="10770321" cy="76006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957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FD962-DFFE-DC09-E3B2-CAAED7E59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9A95B-F8A9-B71B-1531-3553753C7FE9}"/>
              </a:ext>
            </a:extLst>
          </p:cNvPr>
          <p:cNvSpPr>
            <a:spLocks noGrp="1"/>
          </p:cNvSpPr>
          <p:nvPr>
            <p:ph type="title"/>
          </p:nvPr>
        </p:nvSpPr>
        <p:spPr/>
        <p:txBody>
          <a:bodyPr/>
          <a:lstStyle/>
          <a:p>
            <a:r>
              <a:rPr lang="nl-BE"/>
              <a:t>Van kansboom naar verzamelingen</a:t>
            </a:r>
          </a:p>
        </p:txBody>
      </p:sp>
      <p:sp>
        <p:nvSpPr>
          <p:cNvPr id="3" name="Slide Number Placeholder 2">
            <a:extLst>
              <a:ext uri="{FF2B5EF4-FFF2-40B4-BE49-F238E27FC236}">
                <a16:creationId xmlns:a16="http://schemas.microsoft.com/office/drawing/2014/main" id="{F03583A8-BCAF-8A00-DD68-C158EF62A9FC}"/>
              </a:ext>
            </a:extLst>
          </p:cNvPr>
          <p:cNvSpPr>
            <a:spLocks noGrp="1"/>
          </p:cNvSpPr>
          <p:nvPr>
            <p:ph type="sldNum" sz="quarter" idx="10"/>
          </p:nvPr>
        </p:nvSpPr>
        <p:spPr/>
        <p:txBody>
          <a:bodyPr/>
          <a:lstStyle/>
          <a:p>
            <a:fld id="{E038E271-308C-2E46-A3EC-56326F9084CC}" type="slidenum">
              <a:rPr lang="nl-BE" smtClean="0"/>
              <a:pPr/>
              <a:t>46</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1E1AE01-E968-1A46-B215-505151C11CBA}"/>
                  </a:ext>
                </a:extLst>
              </p:cNvPr>
              <p:cNvSpPr>
                <a:spLocks noGrp="1"/>
              </p:cNvSpPr>
              <p:nvPr>
                <p:ph idx="1"/>
              </p:nvPr>
            </p:nvSpPr>
            <p:spPr/>
            <p:txBody>
              <a:bodyPr/>
              <a:lstStyle/>
              <a:p>
                <a:endParaRPr lang="nl-BE"/>
              </a:p>
              <a:p>
                <a:pPr lvl="2"/>
                <a:endParaRPr lang="nl-BE"/>
              </a:p>
              <a:p>
                <a:r>
                  <a:rPr lang="nl-BE"/>
                  <a:t>er zijn nu twee manieren om samengestelde gebeurtenissen te benoemen</a:t>
                </a:r>
              </a:p>
              <a:p>
                <a:pPr lvl="1"/>
                <a:r>
                  <a:rPr lang="nl-BE"/>
                  <a:t>als logische uitspraak</a:t>
                </a:r>
              </a:p>
              <a:p>
                <a:pPr lvl="2"/>
                <a:r>
                  <a:rPr lang="nl-BE"/>
                  <a:t>bv. de vrouw die we getrokken hebben, heeft borstkanker en testte positief</a:t>
                </a:r>
              </a:p>
              <a:p>
                <a:pPr lvl="2"/>
                <a:r>
                  <a:rPr lang="nl-BE"/>
                  <a:t>bv. de vrouw … test niet positief</a:t>
                </a:r>
              </a:p>
              <a:p>
                <a:pPr lvl="1"/>
                <a:r>
                  <a:rPr lang="nl-BE"/>
                  <a:t>met verzamelingen, </a:t>
                </a:r>
              </a:p>
              <a:p>
                <a:pPr lvl="2"/>
                <a:r>
                  <a:rPr lang="nl-BE"/>
                  <a:t>bv. </a:t>
                </a:r>
                <a14:m>
                  <m:oMath xmlns:m="http://schemas.openxmlformats.org/officeDocument/2006/math">
                    <m:r>
                      <a:rPr lang="nl-BE" i="1">
                        <a:latin typeface="Cambria Math" panose="02040503050406030204" pitchFamily="18" charset="0"/>
                      </a:rPr>
                      <m:t>𝐵</m:t>
                    </m:r>
                    <m:r>
                      <a:rPr lang="nl-BE" i="1">
                        <a:latin typeface="Cambria Math" panose="02040503050406030204" pitchFamily="18" charset="0"/>
                      </a:rPr>
                      <m:t>∩</m:t>
                    </m:r>
                    <m:r>
                      <a:rPr lang="nl-BE" i="1">
                        <a:latin typeface="Cambria Math" panose="02040503050406030204" pitchFamily="18" charset="0"/>
                      </a:rPr>
                      <m:t>𝑇𝑃</m:t>
                    </m:r>
                  </m:oMath>
                </a14:m>
                <a:r>
                  <a:rPr lang="nl-BE"/>
                  <a:t>, </a:t>
                </a:r>
                <a:endParaRPr lang="nl-BE" i="1">
                  <a:latin typeface="Cambria Math" panose="02040503050406030204" pitchFamily="18" charset="0"/>
                </a:endParaRPr>
              </a:p>
              <a:p>
                <a:pPr lvl="2"/>
                <a:r>
                  <a:rPr lang="nl-BE"/>
                  <a:t>bv. </a:t>
                </a:r>
                <a14:m>
                  <m:oMath xmlns:m="http://schemas.openxmlformats.org/officeDocument/2006/math">
                    <m:r>
                      <a:rPr lang="nl-BE" i="1">
                        <a:latin typeface="Cambria Math" panose="02040503050406030204" pitchFamily="18" charset="0"/>
                      </a:rPr>
                      <m:t>𝑇𝑁</m:t>
                    </m:r>
                    <m:r>
                      <a:rPr lang="nl-BE" i="1">
                        <a:latin typeface="Cambria Math" panose="02040503050406030204" pitchFamily="18" charset="0"/>
                      </a:rPr>
                      <m:t>=</m:t>
                    </m:r>
                    <m:r>
                      <a:rPr lang="nl-BE" i="1">
                        <a:latin typeface="Cambria Math" panose="02040503050406030204" pitchFamily="18" charset="0"/>
                      </a:rPr>
                      <m:t>𝑇</m:t>
                    </m:r>
                    <m:sSup>
                      <m:sSupPr>
                        <m:ctrlPr>
                          <a:rPr lang="nl-BE" i="1">
                            <a:latin typeface="Cambria Math" panose="02040503050406030204" pitchFamily="18" charset="0"/>
                          </a:rPr>
                        </m:ctrlPr>
                      </m:sSupPr>
                      <m:e>
                        <m:r>
                          <a:rPr lang="nl-BE" i="1">
                            <a:latin typeface="Cambria Math" panose="02040503050406030204" pitchFamily="18" charset="0"/>
                          </a:rPr>
                          <m:t>𝑃</m:t>
                        </m:r>
                      </m:e>
                      <m:sup>
                        <m:r>
                          <a:rPr lang="nl-BE" i="1">
                            <a:latin typeface="Cambria Math" panose="02040503050406030204" pitchFamily="18" charset="0"/>
                          </a:rPr>
                          <m:t>𝐶</m:t>
                        </m:r>
                      </m:sup>
                    </m:sSup>
                  </m:oMath>
                </a14:m>
                <a:endParaRPr lang="nl-BE"/>
              </a:p>
              <a:p>
                <a:pPr lvl="1"/>
                <a:endParaRPr lang="nl-BE"/>
              </a:p>
              <a:p>
                <a:endParaRPr lang="nl-BE"/>
              </a:p>
            </p:txBody>
          </p:sp>
        </mc:Choice>
        <mc:Fallback xmlns="">
          <p:sp>
            <p:nvSpPr>
              <p:cNvPr id="4" name="Content Placeholder 3">
                <a:extLst>
                  <a:ext uri="{FF2B5EF4-FFF2-40B4-BE49-F238E27FC236}">
                    <a16:creationId xmlns:a16="http://schemas.microsoft.com/office/drawing/2014/main" id="{61E1AE01-E968-1A46-B215-505151C11CBA}"/>
                  </a:ext>
                </a:extLst>
              </p:cNvPr>
              <p:cNvSpPr>
                <a:spLocks noGrp="1" noRot="1" noChangeAspect="1" noMove="1" noResize="1" noEditPoints="1" noAdjustHandles="1" noChangeArrowheads="1" noChangeShapeType="1" noTextEdit="1"/>
              </p:cNvSpPr>
              <p:nvPr>
                <p:ph idx="1"/>
              </p:nvPr>
            </p:nvSpPr>
            <p:spPr>
              <a:blipFill>
                <a:blip r:embed="rId2"/>
                <a:stretch>
                  <a:fillRect l="-139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B98393D-92E2-5AA1-C6F9-8009FEC69F4D}"/>
              </a:ext>
            </a:extLst>
          </p:cNvPr>
          <p:cNvPicPr>
            <a:picLocks noChangeAspect="1"/>
          </p:cNvPicPr>
          <p:nvPr/>
        </p:nvPicPr>
        <p:blipFill>
          <a:blip r:embed="rId3"/>
          <a:stretch>
            <a:fillRect/>
          </a:stretch>
        </p:blipFill>
        <p:spPr>
          <a:xfrm>
            <a:off x="8097272" y="1"/>
            <a:ext cx="4094728" cy="2475571"/>
          </a:xfrm>
          <a:prstGeom prst="rect">
            <a:avLst/>
          </a:prstGeom>
        </p:spPr>
      </p:pic>
    </p:spTree>
    <p:extLst>
      <p:ext uri="{BB962C8B-B14F-4D97-AF65-F5344CB8AC3E}">
        <p14:creationId xmlns:p14="http://schemas.microsoft.com/office/powerpoint/2010/main" val="1288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591A9-910C-72BC-F638-670BB24981A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CC209DB-EDE5-53A2-E9D3-268851B52D53}"/>
              </a:ext>
            </a:extLst>
          </p:cNvPr>
          <p:cNvPicPr>
            <a:picLocks noChangeAspect="1"/>
          </p:cNvPicPr>
          <p:nvPr/>
        </p:nvPicPr>
        <p:blipFill>
          <a:blip r:embed="rId3"/>
          <a:stretch>
            <a:fillRect/>
          </a:stretch>
        </p:blipFill>
        <p:spPr>
          <a:xfrm>
            <a:off x="7689683" y="4158000"/>
            <a:ext cx="4502317" cy="2700000"/>
          </a:xfrm>
          <a:prstGeom prst="rect">
            <a:avLst/>
          </a:prstGeom>
        </p:spPr>
      </p:pic>
      <p:pic>
        <p:nvPicPr>
          <p:cNvPr id="7" name="Picture 6">
            <a:extLst>
              <a:ext uri="{FF2B5EF4-FFF2-40B4-BE49-F238E27FC236}">
                <a16:creationId xmlns:a16="http://schemas.microsoft.com/office/drawing/2014/main" id="{671216EA-F148-9327-124A-0FD292EFF7CC}"/>
              </a:ext>
            </a:extLst>
          </p:cNvPr>
          <p:cNvPicPr>
            <a:picLocks noChangeAspect="1"/>
          </p:cNvPicPr>
          <p:nvPr/>
        </p:nvPicPr>
        <p:blipFill>
          <a:blip r:embed="rId4"/>
          <a:stretch>
            <a:fillRect/>
          </a:stretch>
        </p:blipFill>
        <p:spPr>
          <a:xfrm>
            <a:off x="7679881" y="4158000"/>
            <a:ext cx="4512119" cy="2700000"/>
          </a:xfrm>
          <a:prstGeom prst="rect">
            <a:avLst/>
          </a:prstGeom>
        </p:spPr>
      </p:pic>
      <p:sp>
        <p:nvSpPr>
          <p:cNvPr id="3" name="Slide Number Placeholder 2">
            <a:extLst>
              <a:ext uri="{FF2B5EF4-FFF2-40B4-BE49-F238E27FC236}">
                <a16:creationId xmlns:a16="http://schemas.microsoft.com/office/drawing/2014/main" id="{4C921F98-C828-04EC-FFDF-C458CCAF76B6}"/>
              </a:ext>
            </a:extLst>
          </p:cNvPr>
          <p:cNvSpPr>
            <a:spLocks noGrp="1"/>
          </p:cNvSpPr>
          <p:nvPr>
            <p:ph type="sldNum" sz="quarter" idx="10"/>
          </p:nvPr>
        </p:nvSpPr>
        <p:spPr/>
        <p:txBody>
          <a:bodyPr/>
          <a:lstStyle/>
          <a:p>
            <a:fld id="{E038E271-308C-2E46-A3EC-56326F9084CC}" type="slidenum">
              <a:rPr lang="nl-BE" smtClean="0"/>
              <a:pPr/>
              <a:t>47</a:t>
            </a:fld>
            <a:endParaRPr lang="nl-BE"/>
          </a:p>
        </p:txBody>
      </p:sp>
      <p:sp>
        <p:nvSpPr>
          <p:cNvPr id="4" name="Content Placeholder 3">
            <a:extLst>
              <a:ext uri="{FF2B5EF4-FFF2-40B4-BE49-F238E27FC236}">
                <a16:creationId xmlns:a16="http://schemas.microsoft.com/office/drawing/2014/main" id="{0734CA9C-4978-559F-B0AB-C042EE35E0CB}"/>
              </a:ext>
            </a:extLst>
          </p:cNvPr>
          <p:cNvSpPr>
            <a:spLocks noGrp="1"/>
          </p:cNvSpPr>
          <p:nvPr>
            <p:ph idx="1"/>
          </p:nvPr>
        </p:nvSpPr>
        <p:spPr>
          <a:xfrm>
            <a:off x="623887" y="1577009"/>
            <a:ext cx="6691335" cy="4660279"/>
          </a:xfrm>
        </p:spPr>
        <p:txBody>
          <a:bodyPr/>
          <a:lstStyle/>
          <a:p>
            <a:r>
              <a:rPr lang="nl-BE" u="sng"/>
              <a:t>kans</a:t>
            </a:r>
            <a:r>
              <a:rPr lang="nl-BE"/>
              <a:t> van een uitkomst: hier heeft elke uitkomst kans 1/1000</a:t>
            </a:r>
          </a:p>
          <a:p>
            <a:r>
              <a:rPr lang="nl-BE" u="sng"/>
              <a:t>kans</a:t>
            </a:r>
            <a:r>
              <a:rPr lang="nl-BE"/>
              <a:t> van een gebeurtenis = som van de kansen van alle elementen</a:t>
            </a:r>
          </a:p>
          <a:p>
            <a:endParaRPr lang="nl-BE"/>
          </a:p>
          <a:p>
            <a:r>
              <a:rPr lang="nl-BE"/>
              <a:t>vul de vier kansen in!</a:t>
            </a:r>
          </a:p>
          <a:p>
            <a:pPr marL="711182" lvl="2" indent="0">
              <a:buNone/>
            </a:pPr>
            <a:r>
              <a:rPr lang="nl-BE"/>
              <a:t>zowel de getallen als de gebeurtenissen!</a:t>
            </a:r>
          </a:p>
          <a:p>
            <a:pPr marL="711182" lvl="2" indent="0">
              <a:buNone/>
            </a:pPr>
            <a:r>
              <a:rPr lang="nl-BE"/>
              <a:t>waar vind je de getallen in de kansboom?</a:t>
            </a:r>
          </a:p>
        </p:txBody>
      </p:sp>
      <p:pic>
        <p:nvPicPr>
          <p:cNvPr id="18" name="Picture 17">
            <a:extLst>
              <a:ext uri="{FF2B5EF4-FFF2-40B4-BE49-F238E27FC236}">
                <a16:creationId xmlns:a16="http://schemas.microsoft.com/office/drawing/2014/main" id="{8AADC8DB-DB1F-DA99-AC01-803FAF0DB97B}"/>
              </a:ext>
            </a:extLst>
          </p:cNvPr>
          <p:cNvPicPr>
            <a:picLocks noChangeAspect="1"/>
          </p:cNvPicPr>
          <p:nvPr/>
        </p:nvPicPr>
        <p:blipFill>
          <a:blip r:embed="rId5"/>
          <a:stretch>
            <a:fillRect/>
          </a:stretch>
        </p:blipFill>
        <p:spPr>
          <a:xfrm>
            <a:off x="7315222" y="382848"/>
            <a:ext cx="4778458" cy="2043798"/>
          </a:xfrm>
          <a:prstGeom prst="rect">
            <a:avLst/>
          </a:prstGeom>
        </p:spPr>
      </p:pic>
      <p:cxnSp>
        <p:nvCxnSpPr>
          <p:cNvPr id="6" name="Straight Arrow Connector 5">
            <a:extLst>
              <a:ext uri="{FF2B5EF4-FFF2-40B4-BE49-F238E27FC236}">
                <a16:creationId xmlns:a16="http://schemas.microsoft.com/office/drawing/2014/main" id="{0B1BB53A-C2B0-889F-3159-7D7278D2449D}"/>
              </a:ext>
            </a:extLst>
          </p:cNvPr>
          <p:cNvCxnSpPr>
            <a:cxnSpLocks/>
          </p:cNvCxnSpPr>
          <p:nvPr/>
        </p:nvCxnSpPr>
        <p:spPr>
          <a:xfrm flipH="1">
            <a:off x="10941279" y="2442994"/>
            <a:ext cx="784654" cy="160338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FBC8B7D-46B0-2753-376C-F973FDB79DCF}"/>
              </a:ext>
            </a:extLst>
          </p:cNvPr>
          <p:cNvSpPr>
            <a:spLocks noGrp="1"/>
          </p:cNvSpPr>
          <p:nvPr>
            <p:ph type="title"/>
          </p:nvPr>
        </p:nvSpPr>
        <p:spPr>
          <a:xfrm>
            <a:off x="623887" y="620713"/>
            <a:ext cx="10944226" cy="791794"/>
          </a:xfrm>
        </p:spPr>
        <p:txBody>
          <a:bodyPr/>
          <a:lstStyle/>
          <a:p>
            <a:r>
              <a:rPr lang="nl-BE"/>
              <a:t>Van kansboom naar verzamelingen</a:t>
            </a:r>
          </a:p>
        </p:txBody>
      </p:sp>
      <p:sp>
        <p:nvSpPr>
          <p:cNvPr id="19" name="Rechthoek 3">
            <a:extLst>
              <a:ext uri="{FF2B5EF4-FFF2-40B4-BE49-F238E27FC236}">
                <a16:creationId xmlns:a16="http://schemas.microsoft.com/office/drawing/2014/main" id="{DAF9B0D1-6A56-B376-9C3C-806175452063}"/>
              </a:ext>
            </a:extLst>
          </p:cNvPr>
          <p:cNvSpPr/>
          <p:nvPr/>
        </p:nvSpPr>
        <p:spPr>
          <a:xfrm>
            <a:off x="7936088" y="2413472"/>
            <a:ext cx="3911781" cy="1651537"/>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1153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CB49-FD12-ACF2-1115-E5B754C60B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CD9673-2FCC-DC70-E4F1-7EF589541B42}"/>
              </a:ext>
            </a:extLst>
          </p:cNvPr>
          <p:cNvSpPr>
            <a:spLocks noGrp="1"/>
          </p:cNvSpPr>
          <p:nvPr>
            <p:ph type="sldNum" sz="quarter" idx="10"/>
          </p:nvPr>
        </p:nvSpPr>
        <p:spPr/>
        <p:txBody>
          <a:bodyPr/>
          <a:lstStyle/>
          <a:p>
            <a:fld id="{E038E271-308C-2E46-A3EC-56326F9084CC}" type="slidenum">
              <a:rPr lang="nl-BE" smtClean="0"/>
              <a:pPr/>
              <a:t>48</a:t>
            </a:fld>
            <a:endParaRPr lang="nl-BE"/>
          </a:p>
        </p:txBody>
      </p:sp>
      <p:sp>
        <p:nvSpPr>
          <p:cNvPr id="2" name="Title 1">
            <a:extLst>
              <a:ext uri="{FF2B5EF4-FFF2-40B4-BE49-F238E27FC236}">
                <a16:creationId xmlns:a16="http://schemas.microsoft.com/office/drawing/2014/main" id="{57B0ABB9-2B52-CBB9-356D-A68E672B2CA6}"/>
              </a:ext>
            </a:extLst>
          </p:cNvPr>
          <p:cNvSpPr>
            <a:spLocks noGrp="1"/>
          </p:cNvSpPr>
          <p:nvPr>
            <p:ph type="title"/>
          </p:nvPr>
        </p:nvSpPr>
        <p:spPr>
          <a:xfrm>
            <a:off x="623887" y="620713"/>
            <a:ext cx="10944226" cy="791794"/>
          </a:xfrm>
        </p:spPr>
        <p:txBody>
          <a:bodyPr/>
          <a:lstStyle/>
          <a:p>
            <a:r>
              <a:rPr lang="nl-BE"/>
              <a:t>Van kansboom naar verzamelingen</a:t>
            </a:r>
          </a:p>
        </p:txBody>
      </p:sp>
      <p:sp>
        <p:nvSpPr>
          <p:cNvPr id="4" name="Content Placeholder 3">
            <a:extLst>
              <a:ext uri="{FF2B5EF4-FFF2-40B4-BE49-F238E27FC236}">
                <a16:creationId xmlns:a16="http://schemas.microsoft.com/office/drawing/2014/main" id="{B4B09DBB-646E-8C04-A570-EAD2A27F64C6}"/>
              </a:ext>
            </a:extLst>
          </p:cNvPr>
          <p:cNvSpPr>
            <a:spLocks noGrp="1"/>
          </p:cNvSpPr>
          <p:nvPr>
            <p:ph idx="1"/>
          </p:nvPr>
        </p:nvSpPr>
        <p:spPr>
          <a:xfrm>
            <a:off x="623887" y="1577009"/>
            <a:ext cx="6691335" cy="4660279"/>
          </a:xfrm>
        </p:spPr>
        <p:txBody>
          <a:bodyPr/>
          <a:lstStyle/>
          <a:p>
            <a:r>
              <a:rPr lang="nl-BE"/>
              <a:t>we zijn hier heel voorzichtig tewerk gegaan</a:t>
            </a:r>
          </a:p>
          <a:p>
            <a:pPr lvl="1"/>
            <a:r>
              <a:rPr lang="nl-BE"/>
              <a:t>kansexperiment is groep van 1000 vrouwen waaruit we willekeurig 1 vrouw trekken</a:t>
            </a:r>
          </a:p>
          <a:p>
            <a:pPr lvl="1"/>
            <a:r>
              <a:rPr lang="nl-BE"/>
              <a:t>…</a:t>
            </a:r>
          </a:p>
          <a:p>
            <a:r>
              <a:rPr lang="nl-BE"/>
              <a:t>wordt meestal niet zo in detail gedaan</a:t>
            </a:r>
          </a:p>
          <a:p>
            <a:pPr lvl="1"/>
            <a:r>
              <a:rPr lang="nl-BE"/>
              <a:t>ineens naar de vier gebeurtenissen met elk hun kans</a:t>
            </a:r>
          </a:p>
        </p:txBody>
      </p:sp>
      <p:pic>
        <p:nvPicPr>
          <p:cNvPr id="6" name="Picture 5">
            <a:extLst>
              <a:ext uri="{FF2B5EF4-FFF2-40B4-BE49-F238E27FC236}">
                <a16:creationId xmlns:a16="http://schemas.microsoft.com/office/drawing/2014/main" id="{D751182A-F459-ACBC-C0E4-B6DD3B873F70}"/>
              </a:ext>
            </a:extLst>
          </p:cNvPr>
          <p:cNvPicPr>
            <a:picLocks noChangeAspect="1"/>
          </p:cNvPicPr>
          <p:nvPr/>
        </p:nvPicPr>
        <p:blipFill>
          <a:blip r:embed="rId3"/>
          <a:stretch>
            <a:fillRect/>
          </a:stretch>
        </p:blipFill>
        <p:spPr>
          <a:xfrm>
            <a:off x="7629395" y="3735977"/>
            <a:ext cx="4502317" cy="2700000"/>
          </a:xfrm>
          <a:prstGeom prst="rect">
            <a:avLst/>
          </a:prstGeom>
        </p:spPr>
      </p:pic>
      <p:sp>
        <p:nvSpPr>
          <p:cNvPr id="13" name="Rechthoek 3">
            <a:extLst>
              <a:ext uri="{FF2B5EF4-FFF2-40B4-BE49-F238E27FC236}">
                <a16:creationId xmlns:a16="http://schemas.microsoft.com/office/drawing/2014/main" id="{00EF2A88-CF80-A954-10DF-03F42685D192}"/>
              </a:ext>
            </a:extLst>
          </p:cNvPr>
          <p:cNvSpPr/>
          <p:nvPr/>
        </p:nvSpPr>
        <p:spPr>
          <a:xfrm>
            <a:off x="7565729" y="3693112"/>
            <a:ext cx="4512119" cy="271811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2305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FA4A-8667-D0A1-3B35-B6C7CECD335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DF6FA20-3DB6-9B55-FD0F-2EE1BEB347D5}"/>
              </a:ext>
            </a:extLst>
          </p:cNvPr>
          <p:cNvPicPr>
            <a:picLocks noChangeAspect="1"/>
          </p:cNvPicPr>
          <p:nvPr/>
        </p:nvPicPr>
        <p:blipFill>
          <a:blip r:embed="rId3"/>
          <a:stretch>
            <a:fillRect/>
          </a:stretch>
        </p:blipFill>
        <p:spPr>
          <a:xfrm>
            <a:off x="4418308" y="4302000"/>
            <a:ext cx="7773692" cy="2556000"/>
          </a:xfrm>
          <a:prstGeom prst="rect">
            <a:avLst/>
          </a:prstGeom>
        </p:spPr>
      </p:pic>
      <p:sp>
        <p:nvSpPr>
          <p:cNvPr id="2" name="Title 1">
            <a:extLst>
              <a:ext uri="{FF2B5EF4-FFF2-40B4-BE49-F238E27FC236}">
                <a16:creationId xmlns:a16="http://schemas.microsoft.com/office/drawing/2014/main" id="{AB8A7F80-F642-93D6-E599-5521ACC343A9}"/>
              </a:ext>
            </a:extLst>
          </p:cNvPr>
          <p:cNvSpPr>
            <a:spLocks noGrp="1"/>
          </p:cNvSpPr>
          <p:nvPr>
            <p:ph type="title"/>
          </p:nvPr>
        </p:nvSpPr>
        <p:spPr/>
        <p:txBody>
          <a:bodyPr>
            <a:normAutofit/>
          </a:bodyPr>
          <a:lstStyle/>
          <a:p>
            <a:r>
              <a:rPr lang="nl-BE"/>
              <a:t>De weg terug: van verzamelingen naar kruistabel</a:t>
            </a:r>
          </a:p>
        </p:txBody>
      </p:sp>
      <p:sp>
        <p:nvSpPr>
          <p:cNvPr id="3" name="Slide Number Placeholder 2">
            <a:extLst>
              <a:ext uri="{FF2B5EF4-FFF2-40B4-BE49-F238E27FC236}">
                <a16:creationId xmlns:a16="http://schemas.microsoft.com/office/drawing/2014/main" id="{01DACF71-C8F3-0FA8-210C-B8117D775712}"/>
              </a:ext>
            </a:extLst>
          </p:cNvPr>
          <p:cNvSpPr>
            <a:spLocks noGrp="1"/>
          </p:cNvSpPr>
          <p:nvPr>
            <p:ph type="sldNum" sz="quarter" idx="10"/>
          </p:nvPr>
        </p:nvSpPr>
        <p:spPr/>
        <p:txBody>
          <a:bodyPr/>
          <a:lstStyle/>
          <a:p>
            <a:fld id="{E038E271-308C-2E46-A3EC-56326F9084CC}" type="slidenum">
              <a:rPr lang="nl-BE" smtClean="0"/>
              <a:pPr/>
              <a:t>49</a:t>
            </a:fld>
            <a:endParaRPr lang="nl-BE"/>
          </a:p>
        </p:txBody>
      </p:sp>
      <p:sp>
        <p:nvSpPr>
          <p:cNvPr id="4" name="Content Placeholder 3">
            <a:extLst>
              <a:ext uri="{FF2B5EF4-FFF2-40B4-BE49-F238E27FC236}">
                <a16:creationId xmlns:a16="http://schemas.microsoft.com/office/drawing/2014/main" id="{5CD20F9A-8403-3685-0FA6-45209C099C15}"/>
              </a:ext>
            </a:extLst>
          </p:cNvPr>
          <p:cNvSpPr>
            <a:spLocks noGrp="1"/>
          </p:cNvSpPr>
          <p:nvPr>
            <p:ph idx="1"/>
          </p:nvPr>
        </p:nvSpPr>
        <p:spPr>
          <a:xfrm>
            <a:off x="623887" y="1542434"/>
            <a:ext cx="4310063" cy="4553566"/>
          </a:xfrm>
        </p:spPr>
        <p:txBody>
          <a:bodyPr/>
          <a:lstStyle/>
          <a:p>
            <a:pPr marL="0" indent="0">
              <a:buNone/>
            </a:pPr>
            <a:r>
              <a:rPr lang="nl-BE"/>
              <a:t>Vul in elke cel van de tabel de juiste kans in.</a:t>
            </a:r>
          </a:p>
          <a:p>
            <a:pPr marL="0" indent="0">
              <a:buNone/>
            </a:pPr>
            <a:endParaRPr lang="nl-BE"/>
          </a:p>
          <a:p>
            <a:pPr marL="0" indent="0">
              <a:buNone/>
            </a:pPr>
            <a:r>
              <a:rPr lang="nl-BE"/>
              <a:t>In vorige voorbeelden stonden de uitkomsten van het ‘eerste’ kansexperiment in de eerste kolom en nu staan ze in de eerste rij. Beide zijn OK!</a:t>
            </a:r>
          </a:p>
        </p:txBody>
      </p:sp>
      <p:pic>
        <p:nvPicPr>
          <p:cNvPr id="11" name="Picture 10">
            <a:extLst>
              <a:ext uri="{FF2B5EF4-FFF2-40B4-BE49-F238E27FC236}">
                <a16:creationId xmlns:a16="http://schemas.microsoft.com/office/drawing/2014/main" id="{66585C98-0E2D-C949-A779-8AB961B781A2}"/>
              </a:ext>
            </a:extLst>
          </p:cNvPr>
          <p:cNvPicPr>
            <a:picLocks noChangeAspect="1"/>
          </p:cNvPicPr>
          <p:nvPr/>
        </p:nvPicPr>
        <p:blipFill>
          <a:blip r:embed="rId4"/>
          <a:stretch>
            <a:fillRect/>
          </a:stretch>
        </p:blipFill>
        <p:spPr>
          <a:xfrm>
            <a:off x="4128000" y="4717723"/>
            <a:ext cx="8064000" cy="2140277"/>
          </a:xfrm>
          <a:prstGeom prst="rect">
            <a:avLst/>
          </a:prstGeom>
        </p:spPr>
      </p:pic>
      <p:pic>
        <p:nvPicPr>
          <p:cNvPr id="8" name="Picture 7">
            <a:extLst>
              <a:ext uri="{FF2B5EF4-FFF2-40B4-BE49-F238E27FC236}">
                <a16:creationId xmlns:a16="http://schemas.microsoft.com/office/drawing/2014/main" id="{D0EC7592-AE67-AB43-232E-3B28180B8BCB}"/>
              </a:ext>
            </a:extLst>
          </p:cNvPr>
          <p:cNvPicPr>
            <a:picLocks noChangeAspect="1"/>
          </p:cNvPicPr>
          <p:nvPr/>
        </p:nvPicPr>
        <p:blipFill>
          <a:blip r:embed="rId5"/>
          <a:stretch>
            <a:fillRect/>
          </a:stretch>
        </p:blipFill>
        <p:spPr>
          <a:xfrm>
            <a:off x="7619347" y="1213831"/>
            <a:ext cx="4502317" cy="2700000"/>
          </a:xfrm>
          <a:prstGeom prst="rect">
            <a:avLst/>
          </a:prstGeom>
        </p:spPr>
      </p:pic>
      <p:sp>
        <p:nvSpPr>
          <p:cNvPr id="9" name="Rechthoek 3">
            <a:extLst>
              <a:ext uri="{FF2B5EF4-FFF2-40B4-BE49-F238E27FC236}">
                <a16:creationId xmlns:a16="http://schemas.microsoft.com/office/drawing/2014/main" id="{CD901C72-9485-2C72-4E6C-D0605D34BF5F}"/>
              </a:ext>
            </a:extLst>
          </p:cNvPr>
          <p:cNvSpPr/>
          <p:nvPr/>
        </p:nvSpPr>
        <p:spPr>
          <a:xfrm>
            <a:off x="7485633" y="1191331"/>
            <a:ext cx="4605867" cy="271811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529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3BD255E-522A-860A-67E8-79062A7EEED5}"/>
              </a:ext>
            </a:extLst>
          </p:cNvPr>
          <p:cNvSpPr>
            <a:spLocks noGrp="1"/>
          </p:cNvSpPr>
          <p:nvPr>
            <p:ph type="sldNum" sz="quarter" idx="10"/>
          </p:nvPr>
        </p:nvSpPr>
        <p:spPr/>
        <p:txBody>
          <a:bodyPr/>
          <a:lstStyle/>
          <a:p>
            <a:fld id="{E038E271-308C-2E46-A3EC-56326F9084CC}" type="slidenum">
              <a:rPr lang="nl-BE" smtClean="0"/>
              <a:pPr/>
              <a:t>5</a:t>
            </a:fld>
            <a:endParaRPr lang="nl-BE" dirty="0">
              <a:latin typeface="Calibri Light" panose="020F0302020204030204" pitchFamily="34" charset="0"/>
            </a:endParaRPr>
          </a:p>
        </p:txBody>
      </p:sp>
      <p:sp>
        <p:nvSpPr>
          <p:cNvPr id="4" name="Tijdelijke aanduiding voor tekst 3">
            <a:extLst>
              <a:ext uri="{FF2B5EF4-FFF2-40B4-BE49-F238E27FC236}">
                <a16:creationId xmlns:a16="http://schemas.microsoft.com/office/drawing/2014/main" id="{41A3CF4D-E285-1B71-7EAC-D8D621F09C22}"/>
              </a:ext>
            </a:extLst>
          </p:cNvPr>
          <p:cNvSpPr>
            <a:spLocks noGrp="1"/>
          </p:cNvSpPr>
          <p:nvPr>
            <p:ph type="body" sz="quarter" idx="21"/>
          </p:nvPr>
        </p:nvSpPr>
        <p:spPr>
          <a:xfrm>
            <a:off x="758418" y="3430912"/>
            <a:ext cx="1550914" cy="391627"/>
          </a:xfrm>
        </p:spPr>
        <p:txBody>
          <a:bodyPr>
            <a:normAutofit fontScale="92500"/>
          </a:bodyPr>
          <a:lstStyle/>
          <a:p>
            <a:r>
              <a:rPr lang="nl-BE" sz="1600" dirty="0"/>
              <a:t>35/3 Teltechnieken</a:t>
            </a:r>
          </a:p>
        </p:txBody>
      </p:sp>
      <p:pic>
        <p:nvPicPr>
          <p:cNvPr id="19" name="Afbeelding 18">
            <a:extLst>
              <a:ext uri="{FF2B5EF4-FFF2-40B4-BE49-F238E27FC236}">
                <a16:creationId xmlns:a16="http://schemas.microsoft.com/office/drawing/2014/main" id="{F879966F-6A64-11C5-852C-BECFDDD5583E}"/>
              </a:ext>
            </a:extLst>
          </p:cNvPr>
          <p:cNvPicPr>
            <a:picLocks noChangeAspect="1"/>
          </p:cNvPicPr>
          <p:nvPr/>
        </p:nvPicPr>
        <p:blipFill>
          <a:blip r:embed="rId3"/>
          <a:stretch>
            <a:fillRect/>
          </a:stretch>
        </p:blipFill>
        <p:spPr>
          <a:xfrm>
            <a:off x="758418" y="1216083"/>
            <a:ext cx="1525335" cy="2160000"/>
          </a:xfrm>
          <a:prstGeom prst="rect">
            <a:avLst/>
          </a:prstGeom>
        </p:spPr>
      </p:pic>
      <p:pic>
        <p:nvPicPr>
          <p:cNvPr id="6" name="Afbeelding 5" descr="Afbeelding met tekst, cirkel, poster, boek&#10;&#10;Automatisch gegenereerde beschrijving">
            <a:extLst>
              <a:ext uri="{FF2B5EF4-FFF2-40B4-BE49-F238E27FC236}">
                <a16:creationId xmlns:a16="http://schemas.microsoft.com/office/drawing/2014/main" id="{A5FFF920-53D5-214D-3483-EFBB717A81E6}"/>
              </a:ext>
            </a:extLst>
          </p:cNvPr>
          <p:cNvPicPr>
            <a:picLocks noChangeAspect="1"/>
          </p:cNvPicPr>
          <p:nvPr/>
        </p:nvPicPr>
        <p:blipFill rotWithShape="1">
          <a:blip r:embed="rId4"/>
          <a:srcRect t="813"/>
          <a:stretch/>
        </p:blipFill>
        <p:spPr>
          <a:xfrm>
            <a:off x="9048884" y="501863"/>
            <a:ext cx="2694756" cy="3816000"/>
          </a:xfrm>
          <a:prstGeom prst="rect">
            <a:avLst/>
          </a:prstGeom>
        </p:spPr>
      </p:pic>
      <p:sp>
        <p:nvSpPr>
          <p:cNvPr id="7" name="Tijdelijke aanduiding voor tekst 3">
            <a:extLst>
              <a:ext uri="{FF2B5EF4-FFF2-40B4-BE49-F238E27FC236}">
                <a16:creationId xmlns:a16="http://schemas.microsoft.com/office/drawing/2014/main" id="{DF3D997E-14A5-3DDB-2A2F-857EEAB4B1CB}"/>
              </a:ext>
            </a:extLst>
          </p:cNvPr>
          <p:cNvSpPr txBox="1">
            <a:spLocks/>
          </p:cNvSpPr>
          <p:nvPr/>
        </p:nvSpPr>
        <p:spPr>
          <a:xfrm>
            <a:off x="9048884" y="4579490"/>
            <a:ext cx="3456000"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800" dirty="0"/>
              <a:t>41/1 Bomen, kruistabellen…</a:t>
            </a:r>
          </a:p>
        </p:txBody>
      </p:sp>
      <p:pic>
        <p:nvPicPr>
          <p:cNvPr id="9" name="Afbeelding 8">
            <a:extLst>
              <a:ext uri="{FF2B5EF4-FFF2-40B4-BE49-F238E27FC236}">
                <a16:creationId xmlns:a16="http://schemas.microsoft.com/office/drawing/2014/main" id="{C3C892C8-606F-0EE8-E1AA-6DA6F53B461C}"/>
              </a:ext>
            </a:extLst>
          </p:cNvPr>
          <p:cNvPicPr>
            <a:picLocks noChangeAspect="1"/>
          </p:cNvPicPr>
          <p:nvPr/>
        </p:nvPicPr>
        <p:blipFill>
          <a:blip r:embed="rId5"/>
          <a:stretch>
            <a:fillRect/>
          </a:stretch>
        </p:blipFill>
        <p:spPr>
          <a:xfrm>
            <a:off x="969147" y="501863"/>
            <a:ext cx="3524110" cy="529768"/>
          </a:xfrm>
          <a:prstGeom prst="rect">
            <a:avLst/>
          </a:prstGeom>
        </p:spPr>
      </p:pic>
      <p:pic>
        <p:nvPicPr>
          <p:cNvPr id="5" name="Afbeelding 4">
            <a:extLst>
              <a:ext uri="{FF2B5EF4-FFF2-40B4-BE49-F238E27FC236}">
                <a16:creationId xmlns:a16="http://schemas.microsoft.com/office/drawing/2014/main" id="{AAA5C9F9-BDA7-2F9E-186E-8C4F997960A2}"/>
              </a:ext>
            </a:extLst>
          </p:cNvPr>
          <p:cNvPicPr>
            <a:picLocks noChangeAspect="1"/>
          </p:cNvPicPr>
          <p:nvPr/>
        </p:nvPicPr>
        <p:blipFill>
          <a:blip r:embed="rId6"/>
          <a:stretch>
            <a:fillRect/>
          </a:stretch>
        </p:blipFill>
        <p:spPr>
          <a:xfrm>
            <a:off x="2731202" y="1216083"/>
            <a:ext cx="1509952" cy="2160000"/>
          </a:xfrm>
          <a:prstGeom prst="rect">
            <a:avLst/>
          </a:prstGeom>
        </p:spPr>
      </p:pic>
      <p:sp>
        <p:nvSpPr>
          <p:cNvPr id="13" name="Tijdelijke aanduiding voor tekst 3">
            <a:extLst>
              <a:ext uri="{FF2B5EF4-FFF2-40B4-BE49-F238E27FC236}">
                <a16:creationId xmlns:a16="http://schemas.microsoft.com/office/drawing/2014/main" id="{9CF8F2CE-70E4-0537-B888-0610020D96D1}"/>
              </a:ext>
            </a:extLst>
          </p:cNvPr>
          <p:cNvSpPr txBox="1">
            <a:spLocks/>
          </p:cNvSpPr>
          <p:nvPr/>
        </p:nvSpPr>
        <p:spPr>
          <a:xfrm>
            <a:off x="2731202" y="3416604"/>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dirty="0"/>
              <a:t>33/2 Eén probleem drie representatie</a:t>
            </a:r>
          </a:p>
        </p:txBody>
      </p:sp>
      <p:pic>
        <p:nvPicPr>
          <p:cNvPr id="15" name="Afbeelding 14">
            <a:extLst>
              <a:ext uri="{FF2B5EF4-FFF2-40B4-BE49-F238E27FC236}">
                <a16:creationId xmlns:a16="http://schemas.microsoft.com/office/drawing/2014/main" id="{035C7512-708C-01EC-F87C-A11BF4F03D73}"/>
              </a:ext>
            </a:extLst>
          </p:cNvPr>
          <p:cNvPicPr>
            <a:picLocks noChangeAspect="1"/>
          </p:cNvPicPr>
          <p:nvPr/>
        </p:nvPicPr>
        <p:blipFill>
          <a:blip r:embed="rId7"/>
          <a:stretch>
            <a:fillRect/>
          </a:stretch>
        </p:blipFill>
        <p:spPr>
          <a:xfrm>
            <a:off x="4726818" y="1216083"/>
            <a:ext cx="1514043" cy="2160000"/>
          </a:xfrm>
          <a:prstGeom prst="rect">
            <a:avLst/>
          </a:prstGeom>
        </p:spPr>
      </p:pic>
      <p:pic>
        <p:nvPicPr>
          <p:cNvPr id="17" name="Afbeelding 16">
            <a:extLst>
              <a:ext uri="{FF2B5EF4-FFF2-40B4-BE49-F238E27FC236}">
                <a16:creationId xmlns:a16="http://schemas.microsoft.com/office/drawing/2014/main" id="{A8D54A45-6A2E-BA56-B8BD-4FC434B8C312}"/>
              </a:ext>
            </a:extLst>
          </p:cNvPr>
          <p:cNvPicPr>
            <a:picLocks noChangeAspect="1"/>
          </p:cNvPicPr>
          <p:nvPr/>
        </p:nvPicPr>
        <p:blipFill>
          <a:blip r:embed="rId8"/>
          <a:stretch>
            <a:fillRect/>
          </a:stretch>
        </p:blipFill>
        <p:spPr>
          <a:xfrm>
            <a:off x="6839380" y="1216083"/>
            <a:ext cx="1521992" cy="2160000"/>
          </a:xfrm>
          <a:prstGeom prst="rect">
            <a:avLst/>
          </a:prstGeom>
        </p:spPr>
      </p:pic>
      <p:pic>
        <p:nvPicPr>
          <p:cNvPr id="20" name="Afbeelding 19">
            <a:extLst>
              <a:ext uri="{FF2B5EF4-FFF2-40B4-BE49-F238E27FC236}">
                <a16:creationId xmlns:a16="http://schemas.microsoft.com/office/drawing/2014/main" id="{389B73BD-F9FE-BD0A-3B0B-628115507772}"/>
              </a:ext>
            </a:extLst>
          </p:cNvPr>
          <p:cNvPicPr>
            <a:picLocks noChangeAspect="1"/>
          </p:cNvPicPr>
          <p:nvPr/>
        </p:nvPicPr>
        <p:blipFill>
          <a:blip r:embed="rId9"/>
          <a:stretch>
            <a:fillRect/>
          </a:stretch>
        </p:blipFill>
        <p:spPr>
          <a:xfrm>
            <a:off x="2766783" y="3913037"/>
            <a:ext cx="1509952" cy="2160000"/>
          </a:xfrm>
          <a:prstGeom prst="rect">
            <a:avLst/>
          </a:prstGeom>
        </p:spPr>
      </p:pic>
      <p:pic>
        <p:nvPicPr>
          <p:cNvPr id="22" name="Afbeelding 21">
            <a:extLst>
              <a:ext uri="{FF2B5EF4-FFF2-40B4-BE49-F238E27FC236}">
                <a16:creationId xmlns:a16="http://schemas.microsoft.com/office/drawing/2014/main" id="{65986DA0-2E44-2252-14B8-CB65E77DBD19}"/>
              </a:ext>
            </a:extLst>
          </p:cNvPr>
          <p:cNvPicPr>
            <a:picLocks noChangeAspect="1"/>
          </p:cNvPicPr>
          <p:nvPr/>
        </p:nvPicPr>
        <p:blipFill>
          <a:blip r:embed="rId10"/>
          <a:stretch>
            <a:fillRect/>
          </a:stretch>
        </p:blipFill>
        <p:spPr>
          <a:xfrm>
            <a:off x="4706337" y="3921539"/>
            <a:ext cx="1550914" cy="2160000"/>
          </a:xfrm>
          <a:prstGeom prst="rect">
            <a:avLst/>
          </a:prstGeom>
        </p:spPr>
      </p:pic>
      <p:sp>
        <p:nvSpPr>
          <p:cNvPr id="3" name="Tijdelijke aanduiding voor tekst 3">
            <a:extLst>
              <a:ext uri="{FF2B5EF4-FFF2-40B4-BE49-F238E27FC236}">
                <a16:creationId xmlns:a16="http://schemas.microsoft.com/office/drawing/2014/main" id="{C8F655E6-A0AF-7C47-6D1B-1ACA742548E9}"/>
              </a:ext>
            </a:extLst>
          </p:cNvPr>
          <p:cNvSpPr txBox="1">
            <a:spLocks/>
          </p:cNvSpPr>
          <p:nvPr/>
        </p:nvSpPr>
        <p:spPr>
          <a:xfrm>
            <a:off x="4726818" y="3429413"/>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dirty="0"/>
              <a:t>34/2 Probleem- oplossend denken </a:t>
            </a:r>
          </a:p>
        </p:txBody>
      </p:sp>
      <p:sp>
        <p:nvSpPr>
          <p:cNvPr id="10" name="Tijdelijke aanduiding voor tekst 3">
            <a:extLst>
              <a:ext uri="{FF2B5EF4-FFF2-40B4-BE49-F238E27FC236}">
                <a16:creationId xmlns:a16="http://schemas.microsoft.com/office/drawing/2014/main" id="{881A79F1-76A3-821A-78DB-D4DA1ED3EB98}"/>
              </a:ext>
            </a:extLst>
          </p:cNvPr>
          <p:cNvSpPr txBox="1">
            <a:spLocks/>
          </p:cNvSpPr>
          <p:nvPr/>
        </p:nvSpPr>
        <p:spPr>
          <a:xfrm>
            <a:off x="6845400" y="3460146"/>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dirty="0"/>
              <a:t>36/4 Besmettings- ziekten</a:t>
            </a:r>
          </a:p>
        </p:txBody>
      </p:sp>
      <p:sp>
        <p:nvSpPr>
          <p:cNvPr id="11" name="Tijdelijke aanduiding voor tekst 3">
            <a:extLst>
              <a:ext uri="{FF2B5EF4-FFF2-40B4-BE49-F238E27FC236}">
                <a16:creationId xmlns:a16="http://schemas.microsoft.com/office/drawing/2014/main" id="{613FE0A5-026E-32F0-66F3-714CFE0057A6}"/>
              </a:ext>
            </a:extLst>
          </p:cNvPr>
          <p:cNvSpPr txBox="1">
            <a:spLocks/>
          </p:cNvSpPr>
          <p:nvPr/>
        </p:nvSpPr>
        <p:spPr>
          <a:xfrm>
            <a:off x="2790933" y="6182039"/>
            <a:ext cx="1658780" cy="427952"/>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dirty="0"/>
              <a:t>40/3 Spiraalaanpak: niet meer voor kansen</a:t>
            </a:r>
          </a:p>
        </p:txBody>
      </p:sp>
      <p:sp>
        <p:nvSpPr>
          <p:cNvPr id="12" name="Tijdelijke aanduiding voor tekst 3">
            <a:extLst>
              <a:ext uri="{FF2B5EF4-FFF2-40B4-BE49-F238E27FC236}">
                <a16:creationId xmlns:a16="http://schemas.microsoft.com/office/drawing/2014/main" id="{0FAC7D95-8C7C-7598-CE34-6AA4D91949B5}"/>
              </a:ext>
            </a:extLst>
          </p:cNvPr>
          <p:cNvSpPr txBox="1">
            <a:spLocks/>
          </p:cNvSpPr>
          <p:nvPr/>
        </p:nvSpPr>
        <p:spPr>
          <a:xfrm>
            <a:off x="4726818" y="6182039"/>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dirty="0"/>
              <a:t>18/4 Bayes in kansbomen</a:t>
            </a:r>
          </a:p>
        </p:txBody>
      </p:sp>
      <p:sp>
        <p:nvSpPr>
          <p:cNvPr id="14" name="Tijdelijke aanduiding voor tekst 3">
            <a:extLst>
              <a:ext uri="{FF2B5EF4-FFF2-40B4-BE49-F238E27FC236}">
                <a16:creationId xmlns:a16="http://schemas.microsoft.com/office/drawing/2014/main" id="{5D83D371-5416-0A46-E0AF-1190D63E2C20}"/>
              </a:ext>
            </a:extLst>
          </p:cNvPr>
          <p:cNvSpPr txBox="1">
            <a:spLocks/>
          </p:cNvSpPr>
          <p:nvPr/>
        </p:nvSpPr>
        <p:spPr>
          <a:xfrm>
            <a:off x="6805991" y="6166452"/>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dirty="0"/>
              <a:t>21/1 Wiskunde en biologie</a:t>
            </a:r>
          </a:p>
        </p:txBody>
      </p:sp>
      <p:pic>
        <p:nvPicPr>
          <p:cNvPr id="16" name="Picture 15" descr="A blue and white cover with a group of people sitting at tables&#10;&#10;AI-generated content may be incorrect.">
            <a:extLst>
              <a:ext uri="{FF2B5EF4-FFF2-40B4-BE49-F238E27FC236}">
                <a16:creationId xmlns:a16="http://schemas.microsoft.com/office/drawing/2014/main" id="{2131B493-B18B-0083-530A-98C7627B5501}"/>
              </a:ext>
            </a:extLst>
          </p:cNvPr>
          <p:cNvPicPr>
            <a:picLocks noChangeAspect="1"/>
          </p:cNvPicPr>
          <p:nvPr/>
        </p:nvPicPr>
        <p:blipFill>
          <a:blip r:embed="rId11"/>
          <a:stretch>
            <a:fillRect/>
          </a:stretch>
        </p:blipFill>
        <p:spPr>
          <a:xfrm>
            <a:off x="6851345" y="3921954"/>
            <a:ext cx="1514286" cy="2159585"/>
          </a:xfrm>
          <a:prstGeom prst="rect">
            <a:avLst/>
          </a:prstGeom>
        </p:spPr>
      </p:pic>
      <p:sp>
        <p:nvSpPr>
          <p:cNvPr id="8" name="Speech Bubble: Rectangle 7">
            <a:extLst>
              <a:ext uri="{FF2B5EF4-FFF2-40B4-BE49-F238E27FC236}">
                <a16:creationId xmlns:a16="http://schemas.microsoft.com/office/drawing/2014/main" id="{9DEC330A-34FB-EE02-4D75-AE3DA652C811}"/>
              </a:ext>
            </a:extLst>
          </p:cNvPr>
          <p:cNvSpPr/>
          <p:nvPr/>
        </p:nvSpPr>
        <p:spPr bwMode="auto">
          <a:xfrm>
            <a:off x="9539111" y="5215468"/>
            <a:ext cx="2111022" cy="365126"/>
          </a:xfrm>
          <a:prstGeom prst="wedgeRectCallout">
            <a:avLst>
              <a:gd name="adj1" fmla="val 12322"/>
              <a:gd name="adj2" fmla="val -134883"/>
            </a:avLst>
          </a:prstGeom>
          <a:solidFill>
            <a:schemeClr val="accent1">
              <a:lumMod val="20000"/>
              <a:lumOff val="80000"/>
            </a:schemeClr>
          </a:solidFill>
          <a:ln w="25400">
            <a:prstDash val="dash"/>
          </a:ln>
          <a:extLst>
            <a:ext uri="{91240B29-F687-4f45-9708-019B960494DF}">
              <a14:hiddenLine xmlns=""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rgbClr val="00050C"/>
                </a:solidFill>
                <a:latin typeface="+mn-lt"/>
                <a:sym typeface="Securitas Sans Light" charset="0"/>
              </a:rPr>
              <a:t>zie digitale syllabus</a:t>
            </a:r>
          </a:p>
        </p:txBody>
      </p:sp>
    </p:spTree>
    <p:extLst>
      <p:ext uri="{BB962C8B-B14F-4D97-AF65-F5344CB8AC3E}">
        <p14:creationId xmlns:p14="http://schemas.microsoft.com/office/powerpoint/2010/main" val="766013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C5AC8C-72D5-ACB1-D539-79411FE4197B}"/>
              </a:ext>
            </a:extLst>
          </p:cNvPr>
          <p:cNvPicPr>
            <a:picLocks noChangeAspect="1"/>
          </p:cNvPicPr>
          <p:nvPr/>
        </p:nvPicPr>
        <p:blipFill>
          <a:blip r:embed="rId2"/>
          <a:srcRect l="1035" r="786"/>
          <a:stretch>
            <a:fillRect/>
          </a:stretch>
        </p:blipFill>
        <p:spPr>
          <a:xfrm>
            <a:off x="4992000" y="4518990"/>
            <a:ext cx="7200000" cy="2076920"/>
          </a:xfrm>
          <a:prstGeom prst="rect">
            <a:avLst/>
          </a:prstGeom>
        </p:spPr>
      </p:pic>
      <p:sp>
        <p:nvSpPr>
          <p:cNvPr id="2" name="Title 1">
            <a:extLst>
              <a:ext uri="{FF2B5EF4-FFF2-40B4-BE49-F238E27FC236}">
                <a16:creationId xmlns:a16="http://schemas.microsoft.com/office/drawing/2014/main" id="{DCC9CBD7-CCA1-ACDB-C366-6DF64983BC5A}"/>
              </a:ext>
            </a:extLst>
          </p:cNvPr>
          <p:cNvSpPr>
            <a:spLocks noGrp="1"/>
          </p:cNvSpPr>
          <p:nvPr>
            <p:ph type="title"/>
          </p:nvPr>
        </p:nvSpPr>
        <p:spPr/>
        <p:txBody>
          <a:bodyPr>
            <a:normAutofit/>
          </a:bodyPr>
          <a:lstStyle/>
          <a:p>
            <a:r>
              <a:rPr lang="nl-BE"/>
              <a:t>De weg terug: van kruistabel naar kansboom</a:t>
            </a:r>
          </a:p>
        </p:txBody>
      </p:sp>
      <p:sp>
        <p:nvSpPr>
          <p:cNvPr id="3" name="Slide Number Placeholder 2">
            <a:extLst>
              <a:ext uri="{FF2B5EF4-FFF2-40B4-BE49-F238E27FC236}">
                <a16:creationId xmlns:a16="http://schemas.microsoft.com/office/drawing/2014/main" id="{2374B28F-3EA5-34E3-1E9B-43EC17B079EA}"/>
              </a:ext>
            </a:extLst>
          </p:cNvPr>
          <p:cNvSpPr>
            <a:spLocks noGrp="1"/>
          </p:cNvSpPr>
          <p:nvPr>
            <p:ph type="sldNum" sz="quarter" idx="10"/>
          </p:nvPr>
        </p:nvSpPr>
        <p:spPr/>
        <p:txBody>
          <a:bodyPr/>
          <a:lstStyle/>
          <a:p>
            <a:fld id="{E038E271-308C-2E46-A3EC-56326F9084CC}" type="slidenum">
              <a:rPr lang="nl-BE" smtClean="0"/>
              <a:pPr/>
              <a:t>50</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BE1F3D2-2AB1-4FD6-2DEC-4BB6B08C7966}"/>
                  </a:ext>
                </a:extLst>
              </p:cNvPr>
              <p:cNvSpPr>
                <a:spLocks noGrp="1"/>
              </p:cNvSpPr>
              <p:nvPr>
                <p:ph idx="1"/>
              </p:nvPr>
            </p:nvSpPr>
            <p:spPr>
              <a:xfrm>
                <a:off x="623887" y="1577009"/>
                <a:ext cx="4824413" cy="4660279"/>
              </a:xfrm>
            </p:spPr>
            <p:txBody>
              <a:bodyPr/>
              <a:lstStyle/>
              <a:p>
                <a:r>
                  <a:rPr lang="nl-BE" dirty="0"/>
                  <a:t>vul zoveel mogelijk kansen in</a:t>
                </a:r>
              </a:p>
              <a:p>
                <a:pPr marL="0" indent="0">
                  <a:buNone/>
                </a:pPr>
                <a:endParaRPr lang="nl-BE" dirty="0"/>
              </a:p>
              <a:p>
                <a:r>
                  <a:rPr lang="nl-BE" dirty="0"/>
                  <a:t>Twee vaststellingen</a:t>
                </a:r>
              </a:p>
              <a:p>
                <a:pPr lvl="1"/>
                <a:r>
                  <a:rPr lang="nl-BE" dirty="0"/>
                  <a:t>de kansen op TP en op TN vind je </a:t>
                </a:r>
                <a:r>
                  <a:rPr lang="nl-BE" u="sng" dirty="0"/>
                  <a:t>niet</a:t>
                </a:r>
                <a:r>
                  <a:rPr lang="nl-BE" dirty="0"/>
                  <a:t> als dusdanig in de kansboom, wel als je optelt</a:t>
                </a:r>
              </a:p>
              <a:p>
                <a:pPr lvl="2"/>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d>
                    <m:r>
                      <a:rPr lang="nl-BE" b="0" i="1" smtClean="0">
                        <a:latin typeface="Cambria Math" panose="02040503050406030204" pitchFamily="18" charset="0"/>
                      </a:rPr>
                      <m:t>=</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𝐺𝐵</m:t>
                        </m:r>
                      </m:e>
                    </m:d>
                    <m:r>
                      <a:rPr lang="nl-BE" b="0" i="1" smtClean="0">
                        <a:latin typeface="Cambria Math" panose="02040503050406030204" pitchFamily="18" charset="0"/>
                      </a:rPr>
                      <m:t>=…</m:t>
                    </m:r>
                  </m:oMath>
                </a14:m>
                <a:endParaRPr lang="nl-BE" b="0" dirty="0"/>
              </a:p>
              <a:p>
                <a:pPr lvl="2"/>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d>
                    <m:r>
                      <a:rPr lang="nl-BE" b="0" i="1" smtClean="0">
                        <a:latin typeface="Cambria Math" panose="02040503050406030204" pitchFamily="18" charset="0"/>
                      </a:rPr>
                      <m:t>=…</m:t>
                    </m:r>
                  </m:oMath>
                </a14:m>
                <a:endParaRPr lang="nl-BE" dirty="0"/>
              </a:p>
              <a:p>
                <a:pPr lvl="1"/>
                <a:r>
                  <a:rPr lang="nl-BE" dirty="0"/>
                  <a:t>de kansen op de tweede </a:t>
                </a:r>
                <a:r>
                  <a:rPr lang="nl-BE" dirty="0" err="1"/>
                  <a:t>ver-takking</a:t>
                </a:r>
                <a:r>
                  <a:rPr lang="nl-BE" dirty="0"/>
                  <a:t> zijn </a:t>
                </a:r>
                <a:r>
                  <a:rPr lang="nl-BE" u="sng" dirty="0"/>
                  <a:t>voorwaardelijke</a:t>
                </a:r>
                <a:r>
                  <a:rPr lang="nl-BE" dirty="0"/>
                  <a:t> kansen, bv.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oMath>
                </a14:m>
                <a:endParaRPr lang="nl-BE" dirty="0"/>
              </a:p>
            </p:txBody>
          </p:sp>
        </mc:Choice>
        <mc:Fallback xmlns="">
          <p:sp>
            <p:nvSpPr>
              <p:cNvPr id="4" name="Content Placeholder 3">
                <a:extLst>
                  <a:ext uri="{FF2B5EF4-FFF2-40B4-BE49-F238E27FC236}">
                    <a16:creationId xmlns:a16="http://schemas.microsoft.com/office/drawing/2014/main" id="{7BE1F3D2-2AB1-4FD6-2DEC-4BB6B08C7966}"/>
                  </a:ext>
                </a:extLst>
              </p:cNvPr>
              <p:cNvSpPr>
                <a:spLocks noGrp="1" noRot="1" noChangeAspect="1" noMove="1" noResize="1" noEditPoints="1" noAdjustHandles="1" noChangeArrowheads="1" noChangeShapeType="1" noTextEdit="1"/>
              </p:cNvSpPr>
              <p:nvPr>
                <p:ph idx="1"/>
              </p:nvPr>
            </p:nvSpPr>
            <p:spPr>
              <a:xfrm>
                <a:off x="623887" y="1577009"/>
                <a:ext cx="4824413" cy="4660279"/>
              </a:xfrm>
              <a:blipFill>
                <a:blip r:embed="rId3"/>
                <a:stretch>
                  <a:fillRect l="-3157" t="-2225" b="-445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3FB23C20-FDC9-C15C-B823-93925BF6EAC8}"/>
              </a:ext>
            </a:extLst>
          </p:cNvPr>
          <p:cNvPicPr>
            <a:picLocks noChangeAspect="1"/>
          </p:cNvPicPr>
          <p:nvPr/>
        </p:nvPicPr>
        <p:blipFill>
          <a:blip r:embed="rId4"/>
          <a:stretch>
            <a:fillRect/>
          </a:stretch>
        </p:blipFill>
        <p:spPr>
          <a:xfrm>
            <a:off x="4992000" y="4547367"/>
            <a:ext cx="7200000" cy="2171445"/>
          </a:xfrm>
          <a:prstGeom prst="rect">
            <a:avLst/>
          </a:prstGeom>
        </p:spPr>
      </p:pic>
      <p:pic>
        <p:nvPicPr>
          <p:cNvPr id="7" name="Picture 6">
            <a:extLst>
              <a:ext uri="{FF2B5EF4-FFF2-40B4-BE49-F238E27FC236}">
                <a16:creationId xmlns:a16="http://schemas.microsoft.com/office/drawing/2014/main" id="{3C8730C6-125A-1C40-4ECA-B65D9B238E12}"/>
              </a:ext>
            </a:extLst>
          </p:cNvPr>
          <p:cNvPicPr>
            <a:picLocks noChangeAspect="1"/>
          </p:cNvPicPr>
          <p:nvPr/>
        </p:nvPicPr>
        <p:blipFill>
          <a:blip r:embed="rId5"/>
          <a:stretch>
            <a:fillRect/>
          </a:stretch>
        </p:blipFill>
        <p:spPr>
          <a:xfrm>
            <a:off x="5396090" y="1136776"/>
            <a:ext cx="6795909" cy="2234504"/>
          </a:xfrm>
          <a:prstGeom prst="rect">
            <a:avLst/>
          </a:prstGeom>
        </p:spPr>
      </p:pic>
      <p:sp>
        <p:nvSpPr>
          <p:cNvPr id="15" name="Rechthoek 3">
            <a:extLst>
              <a:ext uri="{FF2B5EF4-FFF2-40B4-BE49-F238E27FC236}">
                <a16:creationId xmlns:a16="http://schemas.microsoft.com/office/drawing/2014/main" id="{471515FC-11AE-C8B3-B164-AB16DEB32C19}"/>
              </a:ext>
            </a:extLst>
          </p:cNvPr>
          <p:cNvSpPr/>
          <p:nvPr/>
        </p:nvSpPr>
        <p:spPr>
          <a:xfrm>
            <a:off x="5327099" y="1119754"/>
            <a:ext cx="6795909" cy="2309245"/>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5176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ED99-D0DA-CFC7-A7BF-91707AF01528}"/>
              </a:ext>
            </a:extLst>
          </p:cNvPr>
          <p:cNvSpPr>
            <a:spLocks noGrp="1"/>
          </p:cNvSpPr>
          <p:nvPr>
            <p:ph type="title"/>
          </p:nvPr>
        </p:nvSpPr>
        <p:spPr/>
        <p:txBody>
          <a:bodyPr>
            <a:normAutofit/>
          </a:bodyPr>
          <a:lstStyle/>
          <a:p>
            <a:r>
              <a:rPr lang="nl-BE"/>
              <a:t>Voorwaardelijke kans</a:t>
            </a:r>
          </a:p>
        </p:txBody>
      </p:sp>
      <p:sp>
        <p:nvSpPr>
          <p:cNvPr id="3" name="Text Placeholder 2">
            <a:extLst>
              <a:ext uri="{FF2B5EF4-FFF2-40B4-BE49-F238E27FC236}">
                <a16:creationId xmlns:a16="http://schemas.microsoft.com/office/drawing/2014/main" id="{501F695C-D065-A507-B520-EDC390ECFDED}"/>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573426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B7FC-7048-23C9-A05E-E1427709F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32DCE-852A-12BA-7E6A-3A28B43C458A}"/>
              </a:ext>
            </a:extLst>
          </p:cNvPr>
          <p:cNvSpPr>
            <a:spLocks noGrp="1"/>
          </p:cNvSpPr>
          <p:nvPr>
            <p:ph type="title"/>
          </p:nvPr>
        </p:nvSpPr>
        <p:spPr/>
        <p:txBody>
          <a:bodyPr>
            <a:normAutofit/>
          </a:bodyPr>
          <a:lstStyle/>
          <a:p>
            <a:r>
              <a:rPr lang="nl-BE"/>
              <a:t>Voorwaardelijke kansen</a:t>
            </a:r>
          </a:p>
        </p:txBody>
      </p:sp>
      <p:sp>
        <p:nvSpPr>
          <p:cNvPr id="3" name="Slide Number Placeholder 2">
            <a:extLst>
              <a:ext uri="{FF2B5EF4-FFF2-40B4-BE49-F238E27FC236}">
                <a16:creationId xmlns:a16="http://schemas.microsoft.com/office/drawing/2014/main" id="{79B00EDF-9628-AACB-54F3-EDFE77C51F4F}"/>
              </a:ext>
            </a:extLst>
          </p:cNvPr>
          <p:cNvSpPr>
            <a:spLocks noGrp="1"/>
          </p:cNvSpPr>
          <p:nvPr>
            <p:ph type="sldNum" sz="quarter" idx="10"/>
          </p:nvPr>
        </p:nvSpPr>
        <p:spPr/>
        <p:txBody>
          <a:bodyPr/>
          <a:lstStyle/>
          <a:p>
            <a:fld id="{E038E271-308C-2E46-A3EC-56326F9084CC}" type="slidenum">
              <a:rPr lang="nl-BE" smtClean="0"/>
              <a:pPr/>
              <a:t>52</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F811ECD-60F6-D463-B826-7AEF68CAB76E}"/>
                  </a:ext>
                </a:extLst>
              </p:cNvPr>
              <p:cNvSpPr>
                <a:spLocks noGrp="1"/>
              </p:cNvSpPr>
              <p:nvPr>
                <p:ph idx="1"/>
              </p:nvPr>
            </p:nvSpPr>
            <p:spPr/>
            <p:txBody>
              <a:bodyPr/>
              <a:lstStyle/>
              <a:p>
                <a:pPr marL="0" indent="0">
                  <a:buNone/>
                </a:pPr>
                <a:endParaRPr lang="nl-BE" dirty="0"/>
              </a:p>
              <a:p>
                <a:pPr marL="0" indent="0">
                  <a:buNone/>
                </a:pPr>
                <a:r>
                  <a:rPr lang="nl-BE" dirty="0"/>
                  <a:t>bijvoorbeeld: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oMath>
                </a14:m>
                <a:endParaRPr lang="nl-BE" dirty="0"/>
              </a:p>
              <a:p>
                <a:r>
                  <a:rPr lang="nl-BE" dirty="0"/>
                  <a:t>we beperken ons tot de vrouwen die borstkanker hebben</a:t>
                </a:r>
              </a:p>
              <a:p>
                <a:r>
                  <a:rPr lang="nl-BE" dirty="0"/>
                  <a:t>de kans dat bij zo’n vrouw de test een positief resultaat oplevert:</a:t>
                </a:r>
              </a:p>
              <a:p>
                <a:pPr marL="0" indent="-104237">
                  <a:buNone/>
                </a:pPr>
                <a14:m>
                  <m:oMathPara xmlns:m="http://schemas.openxmlformats.org/officeDocument/2006/math">
                    <m:oMathParaPr>
                      <m:jc m:val="center"/>
                    </m:oMathParaPr>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e>
                          <m:r>
                            <a:rPr lang="nl-BE" b="0" i="1" smtClean="0">
                              <a:latin typeface="Cambria Math" panose="02040503050406030204" pitchFamily="18" charset="0"/>
                            </a:rPr>
                            <m:t>𝐵</m:t>
                          </m:r>
                        </m:e>
                      </m:d>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num>
                        <m:den>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den>
                      </m:f>
                    </m:oMath>
                  </m:oMathPara>
                </a14:m>
                <a:endParaRPr lang="nl-BE" dirty="0"/>
              </a:p>
              <a:p>
                <a:pPr marL="273600" indent="-273600"/>
                <a:r>
                  <a:rPr lang="nl-BE" dirty="0"/>
                  <a:t>we hebben voordien al informeel met voorwaardelijke kansen gewerkt</a:t>
                </a:r>
              </a:p>
              <a:p>
                <a:pPr marL="273600" indent="-273600"/>
                <a:r>
                  <a:rPr lang="nl-BE" dirty="0"/>
                  <a:t>regel van Bayes formeel genoteerd (voor het voorbeeld, versie 1):</a:t>
                </a:r>
              </a:p>
              <a:p>
                <a:pPr marL="0" indent="0" algn="ctr">
                  <a:buNone/>
                </a:pPr>
                <a:r>
                  <a:rPr lang="nl-BE" dirty="0"/>
                  <a:t> </a:t>
                </a:r>
                <a14:m>
                  <m:oMath xmlns:m="http://schemas.openxmlformats.org/officeDocument/2006/math">
                    <m:r>
                      <a:rPr lang="nl-BE" b="0" i="1">
                        <a:latin typeface="Cambria Math" panose="02040503050406030204" pitchFamily="18" charset="0"/>
                      </a:rPr>
                      <m:t>𝑃</m:t>
                    </m:r>
                    <m:d>
                      <m:dPr>
                        <m:ctrlPr>
                          <a:rPr lang="nl-BE" b="0" i="1">
                            <a:latin typeface="Cambria Math" panose="02040503050406030204" pitchFamily="18" charset="0"/>
                          </a:rPr>
                        </m:ctrlPr>
                      </m:dPr>
                      <m:e>
                        <m:r>
                          <a:rPr lang="nl-BE" b="0" i="1">
                            <a:latin typeface="Cambria Math" panose="02040503050406030204" pitchFamily="18" charset="0"/>
                          </a:rPr>
                          <m:t>𝐵</m:t>
                        </m:r>
                      </m:e>
                      <m:e>
                        <m:r>
                          <a:rPr lang="nl-BE" b="0" i="1">
                            <a:latin typeface="Cambria Math" panose="02040503050406030204" pitchFamily="18" charset="0"/>
                          </a:rPr>
                          <m:t>𝑇𝑃</m:t>
                        </m:r>
                      </m:e>
                    </m:d>
                    <m:r>
                      <a:rPr lang="nl-BE" b="0" i="1">
                        <a:latin typeface="Cambria Math" panose="02040503050406030204" pitchFamily="18" charset="0"/>
                      </a:rPr>
                      <m:t>=</m:t>
                    </m:r>
                    <m:f>
                      <m:fPr>
                        <m:ctrlPr>
                          <a:rPr lang="nl-BE" b="0" i="1">
                            <a:latin typeface="Cambria Math" panose="02040503050406030204" pitchFamily="18" charset="0"/>
                          </a:rPr>
                        </m:ctrlPr>
                      </m:fPr>
                      <m:num>
                        <m:r>
                          <a:rPr lang="nl-BE" b="0" i="1">
                            <a:latin typeface="Cambria Math" panose="02040503050406030204" pitchFamily="18" charset="0"/>
                          </a:rPr>
                          <m:t>𝑃</m:t>
                        </m:r>
                        <m:d>
                          <m:dPr>
                            <m:ctrlPr>
                              <a:rPr lang="nl-BE" b="0" i="1">
                                <a:latin typeface="Cambria Math" panose="02040503050406030204" pitchFamily="18" charset="0"/>
                              </a:rPr>
                            </m:ctrlPr>
                          </m:dPr>
                          <m:e>
                            <m:r>
                              <a:rPr lang="nl-BE" b="0" i="1">
                                <a:latin typeface="Cambria Math" panose="02040503050406030204" pitchFamily="18" charset="0"/>
                              </a:rPr>
                              <m:t>𝐵</m:t>
                            </m:r>
                          </m:e>
                        </m:d>
                      </m:num>
                      <m:den>
                        <m:r>
                          <a:rPr lang="nl-BE" b="0" i="1">
                            <a:latin typeface="Cambria Math" panose="02040503050406030204" pitchFamily="18" charset="0"/>
                          </a:rPr>
                          <m:t>𝑃</m:t>
                        </m:r>
                        <m:d>
                          <m:dPr>
                            <m:ctrlPr>
                              <a:rPr lang="nl-BE" b="0" i="1">
                                <a:latin typeface="Cambria Math" panose="02040503050406030204" pitchFamily="18" charset="0"/>
                              </a:rPr>
                            </m:ctrlPr>
                          </m:dPr>
                          <m:e>
                            <m:r>
                              <a:rPr lang="nl-BE" b="0" i="1">
                                <a:latin typeface="Cambria Math" panose="02040503050406030204" pitchFamily="18" charset="0"/>
                              </a:rPr>
                              <m:t>𝑇𝑃</m:t>
                            </m:r>
                          </m:e>
                        </m:d>
                      </m:den>
                    </m:f>
                    <m:r>
                      <a:rPr lang="nl-BE" b="0" i="1">
                        <a:latin typeface="Cambria Math" panose="02040503050406030204" pitchFamily="18" charset="0"/>
                      </a:rPr>
                      <m:t>⋅</m:t>
                    </m:r>
                    <m:r>
                      <a:rPr lang="nl-BE" b="0" i="1">
                        <a:latin typeface="Cambria Math" panose="02040503050406030204" pitchFamily="18" charset="0"/>
                      </a:rPr>
                      <m:t>𝑃</m:t>
                    </m:r>
                    <m:r>
                      <a:rPr lang="nl-BE" b="0" i="1">
                        <a:latin typeface="Cambria Math" panose="02040503050406030204" pitchFamily="18" charset="0"/>
                      </a:rPr>
                      <m:t>(</m:t>
                    </m:r>
                    <m:r>
                      <a:rPr lang="nl-BE" b="0" i="1">
                        <a:latin typeface="Cambria Math" panose="02040503050406030204" pitchFamily="18" charset="0"/>
                      </a:rPr>
                      <m:t>𝑇𝑃</m:t>
                    </m:r>
                    <m:r>
                      <a:rPr lang="nl-BE" b="0" i="1">
                        <a:latin typeface="Cambria Math" panose="02040503050406030204" pitchFamily="18" charset="0"/>
                      </a:rPr>
                      <m:t>|</m:t>
                    </m:r>
                    <m:r>
                      <a:rPr lang="nl-BE" b="0" i="1">
                        <a:latin typeface="Cambria Math" panose="02040503050406030204" pitchFamily="18" charset="0"/>
                      </a:rPr>
                      <m:t>𝐵</m:t>
                    </m:r>
                    <m:r>
                      <a:rPr lang="nl-BE" b="0" i="1">
                        <a:latin typeface="Cambria Math" panose="02040503050406030204" pitchFamily="18" charset="0"/>
                      </a:rPr>
                      <m:t>)</m:t>
                    </m:r>
                  </m:oMath>
                </a14:m>
                <a:endParaRPr lang="nl-BE" dirty="0"/>
              </a:p>
              <a:p>
                <a:pPr marL="0" indent="0">
                  <a:buNone/>
                </a:pPr>
                <a:endParaRPr lang="nl-BE" dirty="0"/>
              </a:p>
              <a:p>
                <a:endParaRPr lang="nl-BE" dirty="0"/>
              </a:p>
            </p:txBody>
          </p:sp>
        </mc:Choice>
        <mc:Fallback xmlns="">
          <p:sp>
            <p:nvSpPr>
              <p:cNvPr id="4" name="Content Placeholder 3">
                <a:extLst>
                  <a:ext uri="{FF2B5EF4-FFF2-40B4-BE49-F238E27FC236}">
                    <a16:creationId xmlns:a16="http://schemas.microsoft.com/office/drawing/2014/main" id="{2F811ECD-60F6-D463-B826-7AEF68CAB76E}"/>
                  </a:ext>
                </a:extLst>
              </p:cNvPr>
              <p:cNvSpPr>
                <a:spLocks noGrp="1" noRot="1" noChangeAspect="1" noMove="1" noResize="1" noEditPoints="1" noAdjustHandles="1" noChangeArrowheads="1" noChangeShapeType="1" noTextEdit="1"/>
              </p:cNvSpPr>
              <p:nvPr>
                <p:ph idx="1"/>
              </p:nvPr>
            </p:nvSpPr>
            <p:spPr>
              <a:blipFill>
                <a:blip r:embed="rId2"/>
                <a:stretch>
                  <a:fillRect l="-1949" b="-785"/>
                </a:stretch>
              </a:blipFill>
            </p:spPr>
            <p:txBody>
              <a:bodyPr/>
              <a:lstStyle/>
              <a:p>
                <a:r>
                  <a:rPr lang="nl-BE">
                    <a:noFill/>
                  </a:rPr>
                  <a:t> </a:t>
                </a:r>
              </a:p>
            </p:txBody>
          </p:sp>
        </mc:Fallback>
      </mc:AlternateContent>
      <p:pic>
        <p:nvPicPr>
          <p:cNvPr id="6" name="Picture 5">
            <a:extLst>
              <a:ext uri="{FF2B5EF4-FFF2-40B4-BE49-F238E27FC236}">
                <a16:creationId xmlns:a16="http://schemas.microsoft.com/office/drawing/2014/main" id="{7C2CA879-DFFF-B761-946F-DC82292CE321}"/>
              </a:ext>
            </a:extLst>
          </p:cNvPr>
          <p:cNvPicPr>
            <a:picLocks noChangeAspect="1"/>
          </p:cNvPicPr>
          <p:nvPr/>
        </p:nvPicPr>
        <p:blipFill>
          <a:blip r:embed="rId3"/>
          <a:stretch>
            <a:fillRect/>
          </a:stretch>
        </p:blipFill>
        <p:spPr>
          <a:xfrm>
            <a:off x="7727052" y="0"/>
            <a:ext cx="4464948" cy="2674620"/>
          </a:xfrm>
          <a:prstGeom prst="rect">
            <a:avLst/>
          </a:prstGeom>
        </p:spPr>
      </p:pic>
    </p:spTree>
    <p:extLst>
      <p:ext uri="{BB962C8B-B14F-4D97-AF65-F5344CB8AC3E}">
        <p14:creationId xmlns:p14="http://schemas.microsoft.com/office/powerpoint/2010/main" val="18754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76E3-5034-565F-DDB5-B65404CBCF2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817CE5C-0932-6EE9-093A-A5C5166BE02F}"/>
                  </a:ext>
                </a:extLst>
              </p:cNvPr>
              <p:cNvSpPr>
                <a:spLocks noGrp="1"/>
              </p:cNvSpPr>
              <p:nvPr>
                <p:ph idx="1"/>
              </p:nvPr>
            </p:nvSpPr>
            <p:spPr>
              <a:xfrm>
                <a:off x="623887" y="1577009"/>
                <a:ext cx="11381300" cy="4660279"/>
              </a:xfrm>
            </p:spPr>
            <p:txBody>
              <a:bodyPr/>
              <a:lstStyle/>
              <a:p>
                <a:r>
                  <a:rPr lang="nl-BE" dirty="0"/>
                  <a:t>We vullen de kansboom nu verder aan!</a:t>
                </a:r>
              </a:p>
              <a:p>
                <a:endParaRPr lang="nl-BE" dirty="0"/>
              </a:p>
              <a:p>
                <a:endParaRPr lang="nl-BE" dirty="0"/>
              </a:p>
              <a:p>
                <a:endParaRPr lang="nl-BE" dirty="0"/>
              </a:p>
              <a:p>
                <a:endParaRPr lang="nl-BE" dirty="0"/>
              </a:p>
              <a:p>
                <a:endParaRPr lang="nl-BE" dirty="0"/>
              </a:p>
              <a:p>
                <a:r>
                  <a:rPr lang="nl-BE" dirty="0"/>
                  <a:t>nieuwe formulering voor productregel, bv. </a:t>
                </a:r>
                <a14:m>
                  <m:oMath xmlns:m="http://schemas.openxmlformats.org/officeDocument/2006/math">
                    <m:r>
                      <a:rPr lang="nl-BE" b="1" i="1" smtClean="0">
                        <a:latin typeface="Cambria Math" panose="02040503050406030204" pitchFamily="18" charset="0"/>
                      </a:rPr>
                      <m:t>𝑷</m:t>
                    </m:r>
                    <m:d>
                      <m:dPr>
                        <m:ctrlPr>
                          <a:rPr lang="nl-BE" b="1" i="1" smtClean="0">
                            <a:latin typeface="Cambria Math" panose="02040503050406030204" pitchFamily="18" charset="0"/>
                          </a:rPr>
                        </m:ctrlPr>
                      </m:dPr>
                      <m:e>
                        <m:r>
                          <a:rPr lang="nl-BE" b="1" i="1" smtClean="0">
                            <a:latin typeface="Cambria Math" panose="02040503050406030204" pitchFamily="18" charset="0"/>
                          </a:rPr>
                          <m:t>𝑩</m:t>
                        </m:r>
                        <m:r>
                          <a:rPr lang="nl-BE" b="1" i="1" smtClean="0">
                            <a:latin typeface="Cambria Math" panose="02040503050406030204" pitchFamily="18" charset="0"/>
                          </a:rPr>
                          <m:t>∩</m:t>
                        </m:r>
                        <m:r>
                          <a:rPr lang="nl-BE" b="1" i="1" smtClean="0">
                            <a:latin typeface="Cambria Math" panose="02040503050406030204" pitchFamily="18" charset="0"/>
                          </a:rPr>
                          <m:t>𝑻𝑷</m:t>
                        </m:r>
                      </m:e>
                    </m:d>
                    <m:r>
                      <a:rPr lang="nl-BE" b="1" i="1" smtClean="0">
                        <a:latin typeface="Cambria Math" panose="02040503050406030204" pitchFamily="18" charset="0"/>
                      </a:rPr>
                      <m:t>=</m:t>
                    </m:r>
                    <m:r>
                      <a:rPr lang="nl-BE" b="1" i="1" smtClean="0">
                        <a:latin typeface="Cambria Math" panose="02040503050406030204" pitchFamily="18" charset="0"/>
                      </a:rPr>
                      <m:t>𝑷</m:t>
                    </m:r>
                    <m:d>
                      <m:dPr>
                        <m:ctrlPr>
                          <a:rPr lang="nl-BE" b="1" i="1" smtClean="0">
                            <a:latin typeface="Cambria Math" panose="02040503050406030204" pitchFamily="18" charset="0"/>
                          </a:rPr>
                        </m:ctrlPr>
                      </m:dPr>
                      <m:e>
                        <m:r>
                          <a:rPr lang="nl-BE" b="1" i="1" smtClean="0">
                            <a:latin typeface="Cambria Math" panose="02040503050406030204" pitchFamily="18" charset="0"/>
                          </a:rPr>
                          <m:t>𝑩</m:t>
                        </m:r>
                      </m:e>
                    </m:d>
                    <m:r>
                      <a:rPr lang="nl-BE" b="1" i="1" smtClean="0">
                        <a:latin typeface="Cambria Math" panose="02040503050406030204" pitchFamily="18" charset="0"/>
                      </a:rPr>
                      <m:t>⋅</m:t>
                    </m:r>
                    <m:r>
                      <a:rPr lang="nl-BE" b="1" i="1" smtClean="0">
                        <a:latin typeface="Cambria Math" panose="02040503050406030204" pitchFamily="18" charset="0"/>
                      </a:rPr>
                      <m:t>𝑷</m:t>
                    </m:r>
                    <m:d>
                      <m:dPr>
                        <m:ctrlPr>
                          <a:rPr lang="nl-BE" b="1" i="1" smtClean="0">
                            <a:latin typeface="Cambria Math" panose="02040503050406030204" pitchFamily="18" charset="0"/>
                          </a:rPr>
                        </m:ctrlPr>
                      </m:dPr>
                      <m:e>
                        <m:r>
                          <a:rPr lang="nl-BE" b="1" i="1" smtClean="0">
                            <a:latin typeface="Cambria Math" panose="02040503050406030204" pitchFamily="18" charset="0"/>
                          </a:rPr>
                          <m:t>𝑻𝑷</m:t>
                        </m:r>
                      </m:e>
                      <m:e>
                        <m:r>
                          <a:rPr lang="nl-BE" b="1" i="1" smtClean="0">
                            <a:latin typeface="Cambria Math" panose="02040503050406030204" pitchFamily="18" charset="0"/>
                          </a:rPr>
                          <m:t>𝑩</m:t>
                        </m:r>
                      </m:e>
                    </m:d>
                  </m:oMath>
                </a14:m>
                <a:endParaRPr lang="nl-BE" b="1" dirty="0"/>
              </a:p>
              <a:p>
                <a:r>
                  <a:rPr lang="nl-BE" dirty="0"/>
                  <a:t>regel van Bayes formeel genoteerd (voor het voorbeeld, versie 2)</a:t>
                </a:r>
              </a:p>
              <a:p>
                <a:pPr marL="361940" lvl="1" indent="0">
                  <a:buNone/>
                </a:pPr>
                <a14:m>
                  <m:oMathPara xmlns:m="http://schemas.openxmlformats.org/officeDocument/2006/math">
                    <m:oMathParaPr>
                      <m:jc m:val="center"/>
                    </m:oMathParaPr>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𝑇𝑃</m:t>
                          </m:r>
                        </m:e>
                      </m:d>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num>
                        <m:den>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𝐺𝐵</m:t>
                              </m:r>
                            </m:e>
                          </m:d>
                          <m:r>
                            <a:rPr lang="nl-BE" b="0" i="1" smtClean="0">
                              <a:latin typeface="Cambria Math" panose="02040503050406030204" pitchFamily="18" charset="0"/>
                            </a:rPr>
                            <m:t>⋅</m:t>
                          </m:r>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den>
                      </m:f>
                    </m:oMath>
                  </m:oMathPara>
                </a14:m>
                <a:endParaRPr lang="nl-BE" dirty="0"/>
              </a:p>
            </p:txBody>
          </p:sp>
        </mc:Choice>
        <mc:Fallback xmlns="">
          <p:sp>
            <p:nvSpPr>
              <p:cNvPr id="4" name="Content Placeholder 3">
                <a:extLst>
                  <a:ext uri="{FF2B5EF4-FFF2-40B4-BE49-F238E27FC236}">
                    <a16:creationId xmlns:a16="http://schemas.microsoft.com/office/drawing/2014/main" id="{7817CE5C-0932-6EE9-093A-A5C5166BE02F}"/>
                  </a:ext>
                </a:extLst>
              </p:cNvPr>
              <p:cNvSpPr>
                <a:spLocks noGrp="1" noRot="1" noChangeAspect="1" noMove="1" noResize="1" noEditPoints="1" noAdjustHandles="1" noChangeArrowheads="1" noChangeShapeType="1" noTextEdit="1"/>
              </p:cNvSpPr>
              <p:nvPr>
                <p:ph idx="1"/>
              </p:nvPr>
            </p:nvSpPr>
            <p:spPr>
              <a:xfrm>
                <a:off x="623887" y="1577009"/>
                <a:ext cx="11381300" cy="4660279"/>
              </a:xfrm>
              <a:blipFill>
                <a:blip r:embed="rId2"/>
                <a:stretch>
                  <a:fillRect l="-1339" t="-2225" b="-2749"/>
                </a:stretch>
              </a:blipFill>
            </p:spPr>
            <p:txBody>
              <a:bodyPr/>
              <a:lstStyle/>
              <a:p>
                <a:r>
                  <a:rPr lang="nl-BE">
                    <a:noFill/>
                  </a:rPr>
                  <a:t> </a:t>
                </a:r>
              </a:p>
            </p:txBody>
          </p:sp>
        </mc:Fallback>
      </mc:AlternateContent>
      <p:pic>
        <p:nvPicPr>
          <p:cNvPr id="11" name="Picture 10">
            <a:extLst>
              <a:ext uri="{FF2B5EF4-FFF2-40B4-BE49-F238E27FC236}">
                <a16:creationId xmlns:a16="http://schemas.microsoft.com/office/drawing/2014/main" id="{B0EB1F5D-FEDD-8794-3047-C8CD234EB5B2}"/>
              </a:ext>
            </a:extLst>
          </p:cNvPr>
          <p:cNvPicPr>
            <a:picLocks noChangeAspect="1"/>
          </p:cNvPicPr>
          <p:nvPr/>
        </p:nvPicPr>
        <p:blipFill>
          <a:blip r:embed="rId3"/>
          <a:stretch>
            <a:fillRect/>
          </a:stretch>
        </p:blipFill>
        <p:spPr>
          <a:xfrm>
            <a:off x="1713358" y="1951687"/>
            <a:ext cx="8576154" cy="2528044"/>
          </a:xfrm>
          <a:prstGeom prst="rect">
            <a:avLst/>
          </a:prstGeom>
        </p:spPr>
      </p:pic>
      <p:sp>
        <p:nvSpPr>
          <p:cNvPr id="2" name="Title 1">
            <a:extLst>
              <a:ext uri="{FF2B5EF4-FFF2-40B4-BE49-F238E27FC236}">
                <a16:creationId xmlns:a16="http://schemas.microsoft.com/office/drawing/2014/main" id="{9FC93A8A-0193-5299-9804-7B4D3EE83455}"/>
              </a:ext>
            </a:extLst>
          </p:cNvPr>
          <p:cNvSpPr>
            <a:spLocks noGrp="1"/>
          </p:cNvSpPr>
          <p:nvPr>
            <p:ph type="title"/>
          </p:nvPr>
        </p:nvSpPr>
        <p:spPr/>
        <p:txBody>
          <a:bodyPr>
            <a:normAutofit/>
          </a:bodyPr>
          <a:lstStyle/>
          <a:p>
            <a:r>
              <a:rPr lang="nl-BE"/>
              <a:t>De weg terug: van verzamelingen naar kansboom</a:t>
            </a:r>
          </a:p>
        </p:txBody>
      </p:sp>
      <p:sp>
        <p:nvSpPr>
          <p:cNvPr id="3" name="Slide Number Placeholder 2">
            <a:extLst>
              <a:ext uri="{FF2B5EF4-FFF2-40B4-BE49-F238E27FC236}">
                <a16:creationId xmlns:a16="http://schemas.microsoft.com/office/drawing/2014/main" id="{7ED27FAD-7B00-A472-6B83-306EC5E1E923}"/>
              </a:ext>
            </a:extLst>
          </p:cNvPr>
          <p:cNvSpPr>
            <a:spLocks noGrp="1"/>
          </p:cNvSpPr>
          <p:nvPr>
            <p:ph type="sldNum" sz="quarter" idx="10"/>
          </p:nvPr>
        </p:nvSpPr>
        <p:spPr/>
        <p:txBody>
          <a:bodyPr/>
          <a:lstStyle/>
          <a:p>
            <a:fld id="{E038E271-308C-2E46-A3EC-56326F9084CC}" type="slidenum">
              <a:rPr lang="nl-BE" smtClean="0"/>
              <a:pPr/>
              <a:t>53</a:t>
            </a:fld>
            <a:endParaRPr lang="nl-BE"/>
          </a:p>
        </p:txBody>
      </p:sp>
      <p:sp>
        <p:nvSpPr>
          <p:cNvPr id="7" name="Rechthoek 3">
            <a:extLst>
              <a:ext uri="{FF2B5EF4-FFF2-40B4-BE49-F238E27FC236}">
                <a16:creationId xmlns:a16="http://schemas.microsoft.com/office/drawing/2014/main" id="{71477496-381B-3FA1-1CF2-DF1F41CF42BA}"/>
              </a:ext>
            </a:extLst>
          </p:cNvPr>
          <p:cNvSpPr/>
          <p:nvPr/>
        </p:nvSpPr>
        <p:spPr>
          <a:xfrm>
            <a:off x="7204161" y="4615167"/>
            <a:ext cx="4636741" cy="55554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3">
            <a:extLst>
              <a:ext uri="{FF2B5EF4-FFF2-40B4-BE49-F238E27FC236}">
                <a16:creationId xmlns:a16="http://schemas.microsoft.com/office/drawing/2014/main" id="{E46D9F1E-57A2-D9F3-244F-E868A2399559}"/>
              </a:ext>
            </a:extLst>
          </p:cNvPr>
          <p:cNvSpPr/>
          <p:nvPr/>
        </p:nvSpPr>
        <p:spPr>
          <a:xfrm>
            <a:off x="1713358" y="2588977"/>
            <a:ext cx="2349029" cy="1559472"/>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4B56264A-73DC-D9EE-950A-3F37F4667745}"/>
              </a:ext>
            </a:extLst>
          </p:cNvPr>
          <p:cNvSpPr/>
          <p:nvPr/>
        </p:nvSpPr>
        <p:spPr>
          <a:xfrm>
            <a:off x="4598054" y="2232786"/>
            <a:ext cx="2678111" cy="2271854"/>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3">
            <a:extLst>
              <a:ext uri="{FF2B5EF4-FFF2-40B4-BE49-F238E27FC236}">
                <a16:creationId xmlns:a16="http://schemas.microsoft.com/office/drawing/2014/main" id="{ECD1B3E3-732F-FC86-09E3-1CBB4A3AE70B}"/>
              </a:ext>
            </a:extLst>
          </p:cNvPr>
          <p:cNvSpPr/>
          <p:nvPr/>
        </p:nvSpPr>
        <p:spPr>
          <a:xfrm>
            <a:off x="7811832" y="2342117"/>
            <a:ext cx="3095879" cy="2053193"/>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869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5" grpId="0" animBg="1"/>
      <p:bldP spid="8"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CB3598-5651-7C63-E1EA-C2B751C8FBF3}"/>
              </a:ext>
            </a:extLst>
          </p:cNvPr>
          <p:cNvSpPr>
            <a:spLocks noGrp="1"/>
          </p:cNvSpPr>
          <p:nvPr>
            <p:ph type="sldNum" sz="quarter" idx="10"/>
          </p:nvPr>
        </p:nvSpPr>
        <p:spPr/>
        <p:txBody>
          <a:bodyPr/>
          <a:lstStyle/>
          <a:p>
            <a:fld id="{E038E271-308C-2E46-A3EC-56326F9084CC}" type="slidenum">
              <a:rPr lang="nl-BE" smtClean="0"/>
              <a:pPr/>
              <a:t>54</a:t>
            </a:fld>
            <a:endParaRPr lang="nl-BE"/>
          </a:p>
        </p:txBody>
      </p:sp>
      <p:sp>
        <p:nvSpPr>
          <p:cNvPr id="11" name="Content Placeholder 10">
            <a:extLst>
              <a:ext uri="{FF2B5EF4-FFF2-40B4-BE49-F238E27FC236}">
                <a16:creationId xmlns:a16="http://schemas.microsoft.com/office/drawing/2014/main" id="{8577B81A-0836-8AA5-4BB5-A4958F0495D4}"/>
              </a:ext>
            </a:extLst>
          </p:cNvPr>
          <p:cNvSpPr>
            <a:spLocks noGrp="1"/>
          </p:cNvSpPr>
          <p:nvPr>
            <p:ph idx="1"/>
          </p:nvPr>
        </p:nvSpPr>
        <p:spPr>
          <a:xfrm>
            <a:off x="623887" y="1508185"/>
            <a:ext cx="10944226" cy="4660279"/>
          </a:xfrm>
        </p:spPr>
        <p:txBody>
          <a:bodyPr/>
          <a:lstStyle/>
          <a:p>
            <a:endParaRPr lang="nl-BE"/>
          </a:p>
          <a:p>
            <a:endParaRPr lang="nl-BE"/>
          </a:p>
          <a:p>
            <a:endParaRPr lang="nl-BE"/>
          </a:p>
          <a:p>
            <a:endParaRPr lang="nl-BE"/>
          </a:p>
          <a:p>
            <a:pPr marL="0" indent="0">
              <a:buNone/>
            </a:pPr>
            <a:r>
              <a:rPr lang="nl-BE"/>
              <a:t>Welke kansen vind je </a:t>
            </a:r>
            <a:r>
              <a:rPr lang="nl-BE" u="sng"/>
              <a:t>rechtstreeks</a:t>
            </a:r>
            <a:r>
              <a:rPr lang="nl-BE"/>
              <a:t> in …?</a:t>
            </a:r>
          </a:p>
          <a:p>
            <a:endParaRPr lang="nl-BE"/>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160E3190-6D4B-2408-5463-4C68946DF8D4}"/>
                  </a:ext>
                </a:extLst>
              </p:cNvPr>
              <p:cNvGraphicFramePr>
                <a:graphicFrameLocks noGrp="1"/>
              </p:cNvGraphicFramePr>
              <p:nvPr>
                <p:extLst>
                  <p:ext uri="{D42A27DB-BD31-4B8C-83A1-F6EECF244321}">
                    <p14:modId xmlns:p14="http://schemas.microsoft.com/office/powerpoint/2010/main" val="3427370497"/>
                  </p:ext>
                </p:extLst>
              </p:nvPr>
            </p:nvGraphicFramePr>
            <p:xfrm>
              <a:off x="372332" y="4043391"/>
              <a:ext cx="11447336" cy="2743200"/>
            </p:xfrm>
            <a:graphic>
              <a:graphicData uri="http://schemas.openxmlformats.org/drawingml/2006/table">
                <a:tbl>
                  <a:tblPr firstRow="1" bandRow="1">
                    <a:tableStyleId>{5C22544A-7EE6-4342-B048-85BDC9FD1C3A}</a:tableStyleId>
                  </a:tblPr>
                  <a:tblGrid>
                    <a:gridCol w="6463856">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37084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𝐺𝐵</m:t>
                                  </m:r>
                                </m:e>
                              </m:d>
                            </m:oMath>
                          </a14:m>
                          <a:r>
                            <a:rPr lang="nl-BE" b="0"/>
                            <a:t> </a:t>
                          </a:r>
                        </a:p>
                      </a:txBody>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d>
                            </m:oMath>
                          </a14:m>
                          <a:r>
                            <a:rPr lang="nl-BE"/>
                            <a:t> </a:t>
                          </a: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370840">
                    <a:tc>
                      <a:txBody>
                        <a:bodyPr/>
                        <a:lstStyle/>
                        <a:p>
                          <a:pPr algn="l"/>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endParaRPr lang="nl-BE"/>
                        </a:p>
                      </a:txBody>
                      <a:tcPr anchor="ct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e>
                                  <m:r>
                                    <a:rPr lang="nl-BE" b="0" i="1" smtClean="0">
                                      <a:latin typeface="Cambria Math" panose="02040503050406030204" pitchFamily="18" charset="0"/>
                                    </a:rPr>
                                    <m:t>𝐵</m:t>
                                  </m:r>
                                </m:e>
                              </m:d>
                              <m:r>
                                <a:rPr lang="nl-BE" b="0" i="1" smtClean="0">
                                  <a:latin typeface="Cambria Math" panose="02040503050406030204" pitchFamily="18" charset="0"/>
                                </a:rPr>
                                <m:t>,</m:t>
                              </m:r>
                            </m:oMath>
                          </a14:m>
                          <a:r>
                            <a:rPr lang="nl-BE" b="0" i="0">
                              <a:latin typeface="+mj-lt"/>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e>
                                  <m:r>
                                    <a:rPr lang="nl-BE" b="0" i="1" smtClean="0">
                                      <a:latin typeface="Cambria Math" panose="02040503050406030204" pitchFamily="18" charset="0"/>
                                    </a:rPr>
                                    <m:t>𝐵</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oMath>
                          </a14:m>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𝑇𝑃</m:t>
                                  </m:r>
                                </m:e>
                              </m:d>
                              <m:r>
                                <a:rPr lang="nl-BE" b="0" i="1" smtClean="0">
                                  <a:latin typeface="Cambria Math" panose="02040503050406030204" pitchFamily="18" charset="0"/>
                                </a:rPr>
                                <m:t>,</m:t>
                              </m:r>
                            </m:oMath>
                          </a14:m>
                          <a:r>
                            <a:rPr lang="nl-BE" sz="2400" b="0" i="0" kern="1200">
                              <a:solidFill>
                                <a:schemeClr val="dk1"/>
                              </a:solidFill>
                              <a:latin typeface="+mn-lt"/>
                              <a:ea typeface="+mn-ea"/>
                              <a:cs typeface="+mn-cs"/>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𝑇𝑁</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oMath>
                          </a14:m>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Choice>
        <mc:Fallback xmlns="">
          <p:graphicFrame>
            <p:nvGraphicFramePr>
              <p:cNvPr id="5" name="Table 4">
                <a:extLst>
                  <a:ext uri="{FF2B5EF4-FFF2-40B4-BE49-F238E27FC236}">
                    <a16:creationId xmlns:a16="http://schemas.microsoft.com/office/drawing/2014/main" id="{160E3190-6D4B-2408-5463-4C68946DF8D4}"/>
                  </a:ext>
                </a:extLst>
              </p:cNvPr>
              <p:cNvGraphicFramePr>
                <a:graphicFrameLocks noGrp="1"/>
              </p:cNvGraphicFramePr>
              <p:nvPr>
                <p:extLst>
                  <p:ext uri="{D42A27DB-BD31-4B8C-83A1-F6EECF244321}">
                    <p14:modId xmlns:p14="http://schemas.microsoft.com/office/powerpoint/2010/main" val="3427370497"/>
                  </p:ext>
                </p:extLst>
              </p:nvPr>
            </p:nvGraphicFramePr>
            <p:xfrm>
              <a:off x="372332" y="4043391"/>
              <a:ext cx="11447336" cy="2743200"/>
            </p:xfrm>
            <a:graphic>
              <a:graphicData uri="http://schemas.openxmlformats.org/drawingml/2006/table">
                <a:tbl>
                  <a:tblPr firstRow="1" bandRow="1">
                    <a:tableStyleId>{5C22544A-7EE6-4342-B048-85BDC9FD1C3A}</a:tableStyleId>
                  </a:tblPr>
                  <a:tblGrid>
                    <a:gridCol w="6463856">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45720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457200">
                    <a:tc>
                      <a:txBody>
                        <a:bodyPr/>
                        <a:lstStyle/>
                        <a:p>
                          <a:endParaRPr lang="en-US"/>
                        </a:p>
                      </a:txBody>
                      <a:tcPr>
                        <a:blipFill>
                          <a:blip r:embed="rId3"/>
                          <a:stretch>
                            <a:fillRect l="-94" t="-110667" r="-77642" b="-430667"/>
                          </a:stretch>
                        </a:blipFill>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457200">
                    <a:tc>
                      <a:txBody>
                        <a:bodyPr/>
                        <a:lstStyle/>
                        <a:p>
                          <a:endParaRPr lang="en-US"/>
                        </a:p>
                      </a:txBody>
                      <a:tcPr>
                        <a:blipFill>
                          <a:blip r:embed="rId3"/>
                          <a:stretch>
                            <a:fillRect l="-94" t="-207895" r="-77642" b="-325000"/>
                          </a:stretch>
                        </a:blip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457200">
                    <a:tc>
                      <a:txBody>
                        <a:bodyPr/>
                        <a:lstStyle/>
                        <a:p>
                          <a:endParaRPr lang="en-US"/>
                        </a:p>
                      </a:txBody>
                      <a:tcPr anchor="ctr">
                        <a:blipFill>
                          <a:blip r:embed="rId3"/>
                          <a:stretch>
                            <a:fillRect l="-94" t="-312000" r="-77642" b="-229333"/>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457200">
                    <a:tc>
                      <a:txBody>
                        <a:bodyPr/>
                        <a:lstStyle/>
                        <a:p>
                          <a:endParaRPr lang="en-US"/>
                        </a:p>
                      </a:txBody>
                      <a:tcPr>
                        <a:blipFill>
                          <a:blip r:embed="rId3"/>
                          <a:stretch>
                            <a:fillRect l="-94" t="-412000" r="-77642" b="-129333"/>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457200">
                    <a:tc>
                      <a:txBody>
                        <a:bodyPr/>
                        <a:lstStyle/>
                        <a:p>
                          <a:endParaRPr lang="en-US"/>
                        </a:p>
                      </a:txBody>
                      <a:tcPr>
                        <a:blipFill>
                          <a:blip r:embed="rId3"/>
                          <a:stretch>
                            <a:fillRect l="-94" t="-512000" r="-77642" b="-29333"/>
                          </a:stretch>
                        </a:blipFill>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06C38109-D972-8D56-46CC-252C00B0CF9C}"/>
                  </a:ext>
                </a:extLst>
              </p:cNvPr>
              <p:cNvGraphicFramePr>
                <a:graphicFrameLocks noGrp="1"/>
              </p:cNvGraphicFramePr>
              <p:nvPr>
                <p:extLst>
                  <p:ext uri="{D42A27DB-BD31-4B8C-83A1-F6EECF244321}">
                    <p14:modId xmlns:p14="http://schemas.microsoft.com/office/powerpoint/2010/main" val="176035811"/>
                  </p:ext>
                </p:extLst>
              </p:nvPr>
            </p:nvGraphicFramePr>
            <p:xfrm>
              <a:off x="3997879" y="1588771"/>
              <a:ext cx="4274899" cy="1341120"/>
            </p:xfrm>
            <a:graphic>
              <a:graphicData uri="http://schemas.openxmlformats.org/drawingml/2006/table">
                <a:tbl>
                  <a:tblPr firstRow="1" bandRow="1">
                    <a:tableStyleId>{616DA210-FB5B-4158-B5E0-FEB733F419BA}</a:tableStyleId>
                  </a:tblPr>
                  <a:tblGrid>
                    <a:gridCol w="522224">
                      <a:extLst>
                        <a:ext uri="{9D8B030D-6E8A-4147-A177-3AD203B41FA5}">
                          <a16:colId xmlns:a16="http://schemas.microsoft.com/office/drawing/2014/main" val="2844569337"/>
                        </a:ext>
                      </a:extLst>
                    </a:gridCol>
                    <a:gridCol w="1169606">
                      <a:extLst>
                        <a:ext uri="{9D8B030D-6E8A-4147-A177-3AD203B41FA5}">
                          <a16:colId xmlns:a16="http://schemas.microsoft.com/office/drawing/2014/main" val="184603273"/>
                        </a:ext>
                      </a:extLst>
                    </a:gridCol>
                    <a:gridCol w="1298194">
                      <a:extLst>
                        <a:ext uri="{9D8B030D-6E8A-4147-A177-3AD203B41FA5}">
                          <a16:colId xmlns:a16="http://schemas.microsoft.com/office/drawing/2014/main" val="3379419753"/>
                        </a:ext>
                      </a:extLst>
                    </a:gridCol>
                    <a:gridCol w="1284875">
                      <a:extLst>
                        <a:ext uri="{9D8B030D-6E8A-4147-A177-3AD203B41FA5}">
                          <a16:colId xmlns:a16="http://schemas.microsoft.com/office/drawing/2014/main" val="2496531874"/>
                        </a:ext>
                      </a:extLst>
                    </a:gridCol>
                  </a:tblGrid>
                  <a:tr h="314793">
                    <a:tc>
                      <a:txBody>
                        <a:bodyPr/>
                        <a:lstStyle/>
                        <a:p>
                          <a:pPr algn="ctr"/>
                          <a:endParaRPr lang="nl-BE" sz="1600" b="0"/>
                        </a:p>
                      </a:txBody>
                      <a:tcPr anchor="ctr">
                        <a:solidFill>
                          <a:schemeClr val="bg1"/>
                        </a:solidFill>
                      </a:tcPr>
                    </a:tc>
                    <a:tc>
                      <a:txBody>
                        <a:bodyPr/>
                        <a:lstStyle/>
                        <a:p>
                          <a:pPr algn="ctr"/>
                          <a:r>
                            <a:rPr lang="nl-BE" sz="1600" b="0"/>
                            <a:t>B</a:t>
                          </a:r>
                        </a:p>
                      </a:txBody>
                      <a:tcPr anchor="ctr">
                        <a:solidFill>
                          <a:schemeClr val="bg1"/>
                        </a:solidFill>
                      </a:tcPr>
                    </a:tc>
                    <a:tc>
                      <a:txBody>
                        <a:bodyPr/>
                        <a:lstStyle/>
                        <a:p>
                          <a:pPr algn="ctr"/>
                          <a:r>
                            <a:rPr lang="nl-BE" sz="1600" b="0"/>
                            <a:t>GB</a:t>
                          </a:r>
                        </a:p>
                      </a:txBody>
                      <a:tcPr anchor="ctr">
                        <a:solidFill>
                          <a:schemeClr val="bg1"/>
                        </a:solidFill>
                      </a:tcPr>
                    </a:tc>
                    <a:tc>
                      <a:txBody>
                        <a:bodyPr/>
                        <a:lstStyle/>
                        <a:p>
                          <a:pPr algn="ctr"/>
                          <a:r>
                            <a:rPr lang="nl-BE" sz="1600" b="0"/>
                            <a:t>totaal</a:t>
                          </a:r>
                        </a:p>
                      </a:txBody>
                      <a:tcPr anchor="ctr">
                        <a:solidFill>
                          <a:schemeClr val="bg1"/>
                        </a:solidFill>
                      </a:tcPr>
                    </a:tc>
                    <a:extLst>
                      <a:ext uri="{0D108BD9-81ED-4DB2-BD59-A6C34878D82A}">
                        <a16:rowId xmlns:a16="http://schemas.microsoft.com/office/drawing/2014/main" val="3903333885"/>
                      </a:ext>
                    </a:extLst>
                  </a:tr>
                  <a:tr h="314793">
                    <a:tc>
                      <a:txBody>
                        <a:bodyPr/>
                        <a:lstStyle/>
                        <a:p>
                          <a:pPr algn="ctr"/>
                          <a:r>
                            <a:rPr lang="nl-BE" sz="1600"/>
                            <a:t>TP</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𝐵</m:t>
                                </m:r>
                                <m:r>
                                  <a:rPr lang="nl-BE" sz="1600" b="0" i="1" smtClean="0">
                                    <a:latin typeface="Cambria Math" panose="02040503050406030204" pitchFamily="18" charset="0"/>
                                  </a:rPr>
                                  <m:t>∩</m:t>
                                </m:r>
                                <m:r>
                                  <a:rPr lang="nl-BE" sz="1600" b="0" i="1" smtClean="0">
                                    <a:latin typeface="Cambria Math" panose="02040503050406030204" pitchFamily="18" charset="0"/>
                                  </a:rPr>
                                  <m:t>𝑇𝑃</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𝐺𝐵</m:t>
                                </m:r>
                                <m:r>
                                  <a:rPr lang="nl-BE" sz="1600" b="0" i="1" smtClean="0">
                                    <a:latin typeface="Cambria Math" panose="02040503050406030204" pitchFamily="18" charset="0"/>
                                  </a:rPr>
                                  <m:t>∩</m:t>
                                </m:r>
                                <m:r>
                                  <a:rPr lang="nl-BE" sz="1600" b="0" i="1" smtClean="0">
                                    <a:latin typeface="Cambria Math" panose="02040503050406030204" pitchFamily="18" charset="0"/>
                                  </a:rPr>
                                  <m:t>𝑇𝑃</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𝑇𝑃</m:t>
                                </m:r>
                                <m:r>
                                  <a:rPr lang="nl-BE" sz="1600" b="0" i="1" smtClean="0">
                                    <a:latin typeface="Cambria Math" panose="02040503050406030204" pitchFamily="18" charset="0"/>
                                  </a:rPr>
                                  <m:t>)</m:t>
                                </m:r>
                              </m:oMath>
                            </m:oMathPara>
                          </a14:m>
                          <a:endParaRPr lang="nl-BE" sz="1600"/>
                        </a:p>
                      </a:txBody>
                      <a:tcPr anchor="ctr">
                        <a:solidFill>
                          <a:schemeClr val="bg1"/>
                        </a:solidFill>
                      </a:tcPr>
                    </a:tc>
                    <a:extLst>
                      <a:ext uri="{0D108BD9-81ED-4DB2-BD59-A6C34878D82A}">
                        <a16:rowId xmlns:a16="http://schemas.microsoft.com/office/drawing/2014/main" val="3163694747"/>
                      </a:ext>
                    </a:extLst>
                  </a:tr>
                  <a:tr h="314793">
                    <a:tc>
                      <a:txBody>
                        <a:bodyPr/>
                        <a:lstStyle/>
                        <a:p>
                          <a:pPr algn="ctr"/>
                          <a:r>
                            <a:rPr lang="nl-BE" sz="1600"/>
                            <a:t>TN</a:t>
                          </a:r>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𝐵</m:t>
                                </m:r>
                                <m:r>
                                  <a:rPr lang="nl-BE" sz="1600" b="0" i="1" smtClean="0">
                                    <a:latin typeface="Cambria Math" panose="02040503050406030204" pitchFamily="18" charset="0"/>
                                  </a:rPr>
                                  <m:t>∩</m:t>
                                </m:r>
                                <m:r>
                                  <a:rPr lang="nl-BE" sz="1600" b="0" i="1" smtClean="0">
                                    <a:latin typeface="Cambria Math" panose="02040503050406030204" pitchFamily="18" charset="0"/>
                                  </a:rPr>
                                  <m:t>𝑇𝑁</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𝐺𝐵</m:t>
                                </m:r>
                                <m:r>
                                  <a:rPr lang="nl-BE" sz="1600" b="0" i="1" smtClean="0">
                                    <a:latin typeface="Cambria Math" panose="02040503050406030204" pitchFamily="18" charset="0"/>
                                  </a:rPr>
                                  <m:t>∩</m:t>
                                </m:r>
                                <m:r>
                                  <a:rPr lang="nl-BE" sz="1600" b="0" i="1" smtClean="0">
                                    <a:latin typeface="Cambria Math" panose="02040503050406030204" pitchFamily="18" charset="0"/>
                                  </a:rPr>
                                  <m:t>𝑇𝑁</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𝑇𝑁</m:t>
                                </m:r>
                                <m:r>
                                  <a:rPr lang="nl-BE" sz="1600" b="0" i="1" smtClean="0">
                                    <a:latin typeface="Cambria Math" panose="02040503050406030204" pitchFamily="18" charset="0"/>
                                  </a:rPr>
                                  <m:t>)</m:t>
                                </m:r>
                              </m:oMath>
                            </m:oMathPara>
                          </a14:m>
                          <a:endParaRPr lang="nl-BE" sz="1600"/>
                        </a:p>
                      </a:txBody>
                      <a:tcPr anchor="ctr">
                        <a:solidFill>
                          <a:schemeClr val="bg1"/>
                        </a:solidFill>
                      </a:tcPr>
                    </a:tc>
                    <a:extLst>
                      <a:ext uri="{0D108BD9-81ED-4DB2-BD59-A6C34878D82A}">
                        <a16:rowId xmlns:a16="http://schemas.microsoft.com/office/drawing/2014/main" val="770343665"/>
                      </a:ext>
                    </a:extLst>
                  </a:tr>
                  <a:tr h="314793">
                    <a:tc>
                      <a:txBody>
                        <a:bodyPr/>
                        <a:lstStyle/>
                        <a:p>
                          <a:pPr algn="ctr"/>
                          <a:r>
                            <a:rPr lang="nl-BE" sz="1600"/>
                            <a:t>tot.</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𝐵</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𝐺𝐵</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d>
                                  <m:dPr>
                                    <m:ctrlPr>
                                      <a:rPr lang="nl-BE" sz="1600" b="0" i="1" smtClean="0">
                                        <a:latin typeface="Cambria Math" panose="02040503050406030204" pitchFamily="18" charset="0"/>
                                      </a:rPr>
                                    </m:ctrlPr>
                                  </m:dPr>
                                  <m:e>
                                    <m:r>
                                      <a:rPr lang="nl-BE" sz="1600" b="0" i="1" smtClean="0">
                                        <a:latin typeface="Cambria Math" panose="02040503050406030204" pitchFamily="18" charset="0"/>
                                      </a:rPr>
                                      <m:t>𝑈</m:t>
                                    </m:r>
                                  </m:e>
                                </m:d>
                                <m:r>
                                  <a:rPr lang="nl-BE" sz="1600" b="0" i="1" smtClean="0">
                                    <a:latin typeface="Cambria Math" panose="02040503050406030204" pitchFamily="18" charset="0"/>
                                  </a:rPr>
                                  <m:t>=1</m:t>
                                </m:r>
                              </m:oMath>
                            </m:oMathPara>
                          </a14:m>
                          <a:endParaRPr lang="nl-BE" sz="1600"/>
                        </a:p>
                      </a:txBody>
                      <a:tcPr anchor="ctr">
                        <a:solidFill>
                          <a:schemeClr val="bg1"/>
                        </a:solidFill>
                      </a:tcPr>
                    </a:tc>
                    <a:extLst>
                      <a:ext uri="{0D108BD9-81ED-4DB2-BD59-A6C34878D82A}">
                        <a16:rowId xmlns:a16="http://schemas.microsoft.com/office/drawing/2014/main" val="592599778"/>
                      </a:ext>
                    </a:extLst>
                  </a:tr>
                </a:tbl>
              </a:graphicData>
            </a:graphic>
          </p:graphicFrame>
        </mc:Choice>
        <mc:Fallback xmlns="">
          <p:graphicFrame>
            <p:nvGraphicFramePr>
              <p:cNvPr id="4" name="Table 3">
                <a:extLst>
                  <a:ext uri="{FF2B5EF4-FFF2-40B4-BE49-F238E27FC236}">
                    <a16:creationId xmlns:a16="http://schemas.microsoft.com/office/drawing/2014/main" id="{06C38109-D972-8D56-46CC-252C00B0CF9C}"/>
                  </a:ext>
                </a:extLst>
              </p:cNvPr>
              <p:cNvGraphicFramePr>
                <a:graphicFrameLocks noGrp="1"/>
              </p:cNvGraphicFramePr>
              <p:nvPr>
                <p:extLst>
                  <p:ext uri="{D42A27DB-BD31-4B8C-83A1-F6EECF244321}">
                    <p14:modId xmlns:p14="http://schemas.microsoft.com/office/powerpoint/2010/main" val="176035811"/>
                  </p:ext>
                </p:extLst>
              </p:nvPr>
            </p:nvGraphicFramePr>
            <p:xfrm>
              <a:off x="3997879" y="1588771"/>
              <a:ext cx="4274899" cy="1341120"/>
            </p:xfrm>
            <a:graphic>
              <a:graphicData uri="http://schemas.openxmlformats.org/drawingml/2006/table">
                <a:tbl>
                  <a:tblPr firstRow="1" bandRow="1">
                    <a:tableStyleId>{616DA210-FB5B-4158-B5E0-FEB733F419BA}</a:tableStyleId>
                  </a:tblPr>
                  <a:tblGrid>
                    <a:gridCol w="522224">
                      <a:extLst>
                        <a:ext uri="{9D8B030D-6E8A-4147-A177-3AD203B41FA5}">
                          <a16:colId xmlns:a16="http://schemas.microsoft.com/office/drawing/2014/main" val="2844569337"/>
                        </a:ext>
                      </a:extLst>
                    </a:gridCol>
                    <a:gridCol w="1169606">
                      <a:extLst>
                        <a:ext uri="{9D8B030D-6E8A-4147-A177-3AD203B41FA5}">
                          <a16:colId xmlns:a16="http://schemas.microsoft.com/office/drawing/2014/main" val="184603273"/>
                        </a:ext>
                      </a:extLst>
                    </a:gridCol>
                    <a:gridCol w="1298194">
                      <a:extLst>
                        <a:ext uri="{9D8B030D-6E8A-4147-A177-3AD203B41FA5}">
                          <a16:colId xmlns:a16="http://schemas.microsoft.com/office/drawing/2014/main" val="3379419753"/>
                        </a:ext>
                      </a:extLst>
                    </a:gridCol>
                    <a:gridCol w="1284875">
                      <a:extLst>
                        <a:ext uri="{9D8B030D-6E8A-4147-A177-3AD203B41FA5}">
                          <a16:colId xmlns:a16="http://schemas.microsoft.com/office/drawing/2014/main" val="2496531874"/>
                        </a:ext>
                      </a:extLst>
                    </a:gridCol>
                  </a:tblGrid>
                  <a:tr h="335280">
                    <a:tc>
                      <a:txBody>
                        <a:bodyPr/>
                        <a:lstStyle/>
                        <a:p>
                          <a:pPr algn="ctr"/>
                          <a:endParaRPr lang="nl-BE" sz="1600" b="0"/>
                        </a:p>
                      </a:txBody>
                      <a:tcPr anchor="ctr">
                        <a:solidFill>
                          <a:schemeClr val="bg1"/>
                        </a:solidFill>
                      </a:tcPr>
                    </a:tc>
                    <a:tc>
                      <a:txBody>
                        <a:bodyPr/>
                        <a:lstStyle/>
                        <a:p>
                          <a:pPr algn="ctr"/>
                          <a:r>
                            <a:rPr lang="nl-BE" sz="1600" b="0"/>
                            <a:t>B</a:t>
                          </a:r>
                        </a:p>
                      </a:txBody>
                      <a:tcPr anchor="ctr">
                        <a:solidFill>
                          <a:schemeClr val="bg1"/>
                        </a:solidFill>
                      </a:tcPr>
                    </a:tc>
                    <a:tc>
                      <a:txBody>
                        <a:bodyPr/>
                        <a:lstStyle/>
                        <a:p>
                          <a:pPr algn="ctr"/>
                          <a:r>
                            <a:rPr lang="nl-BE" sz="1600" b="0"/>
                            <a:t>GB</a:t>
                          </a:r>
                        </a:p>
                      </a:txBody>
                      <a:tcPr anchor="ctr">
                        <a:solidFill>
                          <a:schemeClr val="bg1"/>
                        </a:solidFill>
                      </a:tcPr>
                    </a:tc>
                    <a:tc>
                      <a:txBody>
                        <a:bodyPr/>
                        <a:lstStyle/>
                        <a:p>
                          <a:pPr algn="ctr"/>
                          <a:r>
                            <a:rPr lang="nl-BE" sz="1600" b="0"/>
                            <a:t>totaal</a:t>
                          </a:r>
                        </a:p>
                      </a:txBody>
                      <a:tcPr anchor="ctr">
                        <a:solidFill>
                          <a:schemeClr val="bg1"/>
                        </a:solidFill>
                      </a:tcPr>
                    </a:tc>
                    <a:extLst>
                      <a:ext uri="{0D108BD9-81ED-4DB2-BD59-A6C34878D82A}">
                        <a16:rowId xmlns:a16="http://schemas.microsoft.com/office/drawing/2014/main" val="3903333885"/>
                      </a:ext>
                    </a:extLst>
                  </a:tr>
                  <a:tr h="335280">
                    <a:tc>
                      <a:txBody>
                        <a:bodyPr/>
                        <a:lstStyle/>
                        <a:p>
                          <a:pPr algn="ctr"/>
                          <a:r>
                            <a:rPr lang="nl-BE" sz="1600"/>
                            <a:t>TP</a:t>
                          </a:r>
                        </a:p>
                      </a:txBody>
                      <a:tcPr anchor="ctr">
                        <a:solidFill>
                          <a:schemeClr val="bg1"/>
                        </a:solidFill>
                      </a:tcPr>
                    </a:tc>
                    <a:tc>
                      <a:txBody>
                        <a:bodyPr/>
                        <a:lstStyle/>
                        <a:p>
                          <a:endParaRPr lang="en-US"/>
                        </a:p>
                      </a:txBody>
                      <a:tcPr anchor="ctr">
                        <a:blipFill>
                          <a:blip r:embed="rId4"/>
                          <a:stretch>
                            <a:fillRect l="-45313" t="-101786" r="-222917" b="-219643"/>
                          </a:stretch>
                        </a:blipFill>
                      </a:tcPr>
                    </a:tc>
                    <a:tc>
                      <a:txBody>
                        <a:bodyPr/>
                        <a:lstStyle/>
                        <a:p>
                          <a:endParaRPr lang="en-US"/>
                        </a:p>
                      </a:txBody>
                      <a:tcPr anchor="ctr">
                        <a:blipFill>
                          <a:blip r:embed="rId4"/>
                          <a:stretch>
                            <a:fillRect l="-130374" t="-101786" r="-100000" b="-219643"/>
                          </a:stretch>
                        </a:blipFill>
                      </a:tcPr>
                    </a:tc>
                    <a:tc>
                      <a:txBody>
                        <a:bodyPr/>
                        <a:lstStyle/>
                        <a:p>
                          <a:endParaRPr lang="en-US"/>
                        </a:p>
                      </a:txBody>
                      <a:tcPr anchor="ctr">
                        <a:blipFill>
                          <a:blip r:embed="rId4"/>
                          <a:stretch>
                            <a:fillRect l="-233649" t="-101786" r="-1422" b="-219643"/>
                          </a:stretch>
                        </a:blipFill>
                      </a:tcPr>
                    </a:tc>
                    <a:extLst>
                      <a:ext uri="{0D108BD9-81ED-4DB2-BD59-A6C34878D82A}">
                        <a16:rowId xmlns:a16="http://schemas.microsoft.com/office/drawing/2014/main" val="3163694747"/>
                      </a:ext>
                    </a:extLst>
                  </a:tr>
                  <a:tr h="335280">
                    <a:tc>
                      <a:txBody>
                        <a:bodyPr/>
                        <a:lstStyle/>
                        <a:p>
                          <a:pPr algn="ctr"/>
                          <a:r>
                            <a:rPr lang="nl-BE" sz="1600"/>
                            <a:t>TN</a:t>
                          </a:r>
                        </a:p>
                      </a:txBody>
                      <a:tcPr anchor="ctr">
                        <a:solidFill>
                          <a:schemeClr val="bg1"/>
                        </a:solidFill>
                      </a:tcPr>
                    </a:tc>
                    <a:tc>
                      <a:txBody>
                        <a:bodyPr/>
                        <a:lstStyle/>
                        <a:p>
                          <a:endParaRPr lang="en-US"/>
                        </a:p>
                      </a:txBody>
                      <a:tcPr anchor="ctr">
                        <a:blipFill>
                          <a:blip r:embed="rId4"/>
                          <a:stretch>
                            <a:fillRect l="-45313" t="-205455" r="-222917" b="-123636"/>
                          </a:stretch>
                        </a:blipFill>
                      </a:tcPr>
                    </a:tc>
                    <a:tc>
                      <a:txBody>
                        <a:bodyPr/>
                        <a:lstStyle/>
                        <a:p>
                          <a:endParaRPr lang="en-US"/>
                        </a:p>
                      </a:txBody>
                      <a:tcPr anchor="ctr">
                        <a:blipFill>
                          <a:blip r:embed="rId4"/>
                          <a:stretch>
                            <a:fillRect l="-130374" t="-205455" r="-100000" b="-123636"/>
                          </a:stretch>
                        </a:blipFill>
                      </a:tcPr>
                    </a:tc>
                    <a:tc>
                      <a:txBody>
                        <a:bodyPr/>
                        <a:lstStyle/>
                        <a:p>
                          <a:endParaRPr lang="en-US"/>
                        </a:p>
                      </a:txBody>
                      <a:tcPr anchor="ctr">
                        <a:blipFill>
                          <a:blip r:embed="rId4"/>
                          <a:stretch>
                            <a:fillRect l="-233649" t="-205455" r="-1422" b="-123636"/>
                          </a:stretch>
                        </a:blipFill>
                      </a:tcPr>
                    </a:tc>
                    <a:extLst>
                      <a:ext uri="{0D108BD9-81ED-4DB2-BD59-A6C34878D82A}">
                        <a16:rowId xmlns:a16="http://schemas.microsoft.com/office/drawing/2014/main" val="770343665"/>
                      </a:ext>
                    </a:extLst>
                  </a:tr>
                  <a:tr h="335280">
                    <a:tc>
                      <a:txBody>
                        <a:bodyPr/>
                        <a:lstStyle/>
                        <a:p>
                          <a:pPr algn="ctr"/>
                          <a:r>
                            <a:rPr lang="nl-BE" sz="1600"/>
                            <a:t>tot.</a:t>
                          </a:r>
                        </a:p>
                      </a:txBody>
                      <a:tcPr anchor="ctr">
                        <a:solidFill>
                          <a:schemeClr val="bg1"/>
                        </a:solidFill>
                      </a:tcPr>
                    </a:tc>
                    <a:tc>
                      <a:txBody>
                        <a:bodyPr/>
                        <a:lstStyle/>
                        <a:p>
                          <a:endParaRPr lang="en-US"/>
                        </a:p>
                      </a:txBody>
                      <a:tcPr anchor="ctr">
                        <a:blipFill>
                          <a:blip r:embed="rId4"/>
                          <a:stretch>
                            <a:fillRect l="-45313" t="-305455" r="-222917" b="-23636"/>
                          </a:stretch>
                        </a:blipFill>
                      </a:tcPr>
                    </a:tc>
                    <a:tc>
                      <a:txBody>
                        <a:bodyPr/>
                        <a:lstStyle/>
                        <a:p>
                          <a:endParaRPr lang="en-US"/>
                        </a:p>
                      </a:txBody>
                      <a:tcPr anchor="ctr">
                        <a:blipFill>
                          <a:blip r:embed="rId4"/>
                          <a:stretch>
                            <a:fillRect l="-130374" t="-305455" r="-100000" b="-23636"/>
                          </a:stretch>
                        </a:blipFill>
                      </a:tcPr>
                    </a:tc>
                    <a:tc>
                      <a:txBody>
                        <a:bodyPr/>
                        <a:lstStyle/>
                        <a:p>
                          <a:endParaRPr lang="en-US"/>
                        </a:p>
                      </a:txBody>
                      <a:tcPr anchor="ctr">
                        <a:blipFill>
                          <a:blip r:embed="rId4"/>
                          <a:stretch>
                            <a:fillRect l="-233649" t="-305455" r="-1422" b="-23636"/>
                          </a:stretch>
                        </a:blipFill>
                      </a:tcPr>
                    </a:tc>
                    <a:extLst>
                      <a:ext uri="{0D108BD9-81ED-4DB2-BD59-A6C34878D82A}">
                        <a16:rowId xmlns:a16="http://schemas.microsoft.com/office/drawing/2014/main" val="592599778"/>
                      </a:ext>
                    </a:extLst>
                  </a:tr>
                </a:tbl>
              </a:graphicData>
            </a:graphic>
          </p:graphicFrame>
        </mc:Fallback>
      </mc:AlternateContent>
      <p:pic>
        <p:nvPicPr>
          <p:cNvPr id="10" name="Picture 9">
            <a:extLst>
              <a:ext uri="{FF2B5EF4-FFF2-40B4-BE49-F238E27FC236}">
                <a16:creationId xmlns:a16="http://schemas.microsoft.com/office/drawing/2014/main" id="{C7BE318C-08CE-83C2-13A9-AC04605706B3}"/>
              </a:ext>
            </a:extLst>
          </p:cNvPr>
          <p:cNvPicPr>
            <a:picLocks noChangeAspect="1"/>
          </p:cNvPicPr>
          <p:nvPr/>
        </p:nvPicPr>
        <p:blipFill>
          <a:blip r:embed="rId5"/>
          <a:stretch>
            <a:fillRect/>
          </a:stretch>
        </p:blipFill>
        <p:spPr>
          <a:xfrm>
            <a:off x="8312105" y="1109360"/>
            <a:ext cx="3802566" cy="2299939"/>
          </a:xfrm>
          <a:prstGeom prst="rect">
            <a:avLst/>
          </a:prstGeom>
        </p:spPr>
      </p:pic>
      <p:sp>
        <p:nvSpPr>
          <p:cNvPr id="2" name="Title 1">
            <a:extLst>
              <a:ext uri="{FF2B5EF4-FFF2-40B4-BE49-F238E27FC236}">
                <a16:creationId xmlns:a16="http://schemas.microsoft.com/office/drawing/2014/main" id="{D4CC31D1-90EF-6066-0D3E-2E4F55967481}"/>
              </a:ext>
            </a:extLst>
          </p:cNvPr>
          <p:cNvSpPr>
            <a:spLocks noGrp="1"/>
          </p:cNvSpPr>
          <p:nvPr>
            <p:ph type="title"/>
          </p:nvPr>
        </p:nvSpPr>
        <p:spPr/>
        <p:txBody>
          <a:bodyPr/>
          <a:lstStyle/>
          <a:p>
            <a:r>
              <a:rPr lang="nl-BE"/>
              <a:t>Kansboom versus kruistabel versus venndiagram</a:t>
            </a:r>
          </a:p>
        </p:txBody>
      </p:sp>
      <p:sp>
        <p:nvSpPr>
          <p:cNvPr id="13" name="Rechthoek 3">
            <a:extLst>
              <a:ext uri="{FF2B5EF4-FFF2-40B4-BE49-F238E27FC236}">
                <a16:creationId xmlns:a16="http://schemas.microsoft.com/office/drawing/2014/main" id="{FD12AE07-4BFC-6E32-DD41-52B9B649FB78}"/>
              </a:ext>
            </a:extLst>
          </p:cNvPr>
          <p:cNvSpPr/>
          <p:nvPr/>
        </p:nvSpPr>
        <p:spPr>
          <a:xfrm>
            <a:off x="6877892" y="4525158"/>
            <a:ext cx="4788801" cy="2193332"/>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CD22895A-B2BA-08FC-5B0B-2FB31FBBB7A2}"/>
              </a:ext>
            </a:extLst>
          </p:cNvPr>
          <p:cNvPicPr>
            <a:picLocks noChangeAspect="1"/>
          </p:cNvPicPr>
          <p:nvPr/>
        </p:nvPicPr>
        <p:blipFill>
          <a:blip r:embed="rId6"/>
          <a:stretch>
            <a:fillRect/>
          </a:stretch>
        </p:blipFill>
        <p:spPr>
          <a:xfrm>
            <a:off x="47402" y="1310736"/>
            <a:ext cx="3888000" cy="1897186"/>
          </a:xfrm>
          <a:prstGeom prst="rect">
            <a:avLst/>
          </a:prstGeom>
        </p:spPr>
      </p:pic>
      <p:sp>
        <p:nvSpPr>
          <p:cNvPr id="12" name="Rechthoek 3">
            <a:extLst>
              <a:ext uri="{FF2B5EF4-FFF2-40B4-BE49-F238E27FC236}">
                <a16:creationId xmlns:a16="http://schemas.microsoft.com/office/drawing/2014/main" id="{BD5F3D71-D058-112A-EAAB-89D29CF82988}"/>
              </a:ext>
            </a:extLst>
          </p:cNvPr>
          <p:cNvSpPr/>
          <p:nvPr/>
        </p:nvSpPr>
        <p:spPr>
          <a:xfrm>
            <a:off x="168123" y="1168831"/>
            <a:ext cx="11846896" cy="232104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9980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CBBC-523F-267E-1CC6-82F8E2F0E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EB371-3F85-9846-127A-21885E658839}"/>
              </a:ext>
            </a:extLst>
          </p:cNvPr>
          <p:cNvSpPr>
            <a:spLocks noGrp="1"/>
          </p:cNvSpPr>
          <p:nvPr>
            <p:ph type="title"/>
          </p:nvPr>
        </p:nvSpPr>
        <p:spPr/>
        <p:txBody>
          <a:bodyPr/>
          <a:lstStyle/>
          <a:p>
            <a:r>
              <a:rPr lang="nl-BE"/>
              <a:t>Kansboom versus kruistabel versus venndiagram</a:t>
            </a:r>
          </a:p>
        </p:txBody>
      </p:sp>
      <p:sp>
        <p:nvSpPr>
          <p:cNvPr id="3" name="Slide Number Placeholder 2">
            <a:extLst>
              <a:ext uri="{FF2B5EF4-FFF2-40B4-BE49-F238E27FC236}">
                <a16:creationId xmlns:a16="http://schemas.microsoft.com/office/drawing/2014/main" id="{6A13B10F-37DF-913F-32E8-CFBCC3000076}"/>
              </a:ext>
            </a:extLst>
          </p:cNvPr>
          <p:cNvSpPr>
            <a:spLocks noGrp="1"/>
          </p:cNvSpPr>
          <p:nvPr>
            <p:ph type="sldNum" sz="quarter" idx="10"/>
          </p:nvPr>
        </p:nvSpPr>
        <p:spPr/>
        <p:txBody>
          <a:bodyPr/>
          <a:lstStyle/>
          <a:p>
            <a:fld id="{E038E271-308C-2E46-A3EC-56326F9084CC}" type="slidenum">
              <a:rPr lang="nl-BE" smtClean="0"/>
              <a:pPr/>
              <a:t>55</a:t>
            </a:fld>
            <a:endParaRPr lang="nl-BE"/>
          </a:p>
        </p:txBody>
      </p:sp>
      <p:sp>
        <p:nvSpPr>
          <p:cNvPr id="4" name="Content Placeholder 3">
            <a:extLst>
              <a:ext uri="{FF2B5EF4-FFF2-40B4-BE49-F238E27FC236}">
                <a16:creationId xmlns:a16="http://schemas.microsoft.com/office/drawing/2014/main" id="{23F94967-38A9-62AA-242B-C62951C38531}"/>
              </a:ext>
            </a:extLst>
          </p:cNvPr>
          <p:cNvSpPr>
            <a:spLocks noGrp="1"/>
          </p:cNvSpPr>
          <p:nvPr>
            <p:ph idx="1"/>
          </p:nvPr>
        </p:nvSpPr>
        <p:spPr/>
        <p:txBody>
          <a:bodyPr/>
          <a:lstStyle/>
          <a:p>
            <a:endParaRPr lang="nl-BE"/>
          </a:p>
          <a:p>
            <a:endParaRPr lang="nl-BE"/>
          </a:p>
          <a:p>
            <a:endParaRPr lang="nl-BE"/>
          </a:p>
          <a:p>
            <a:pPr marL="361940" lvl="1" indent="0">
              <a:buNone/>
            </a:pPr>
            <a:endParaRPr lang="nl-BE"/>
          </a:p>
          <a:p>
            <a:endParaRPr lang="nl-BE"/>
          </a:p>
          <a:p>
            <a:endParaRPr lang="nl-BE"/>
          </a:p>
          <a:p>
            <a:r>
              <a:rPr lang="nl-BE"/>
              <a:t>welke voorstelling is de beste? </a:t>
            </a:r>
          </a:p>
          <a:p>
            <a:pPr marL="361940" lvl="1" indent="0">
              <a:buNone/>
            </a:pPr>
            <a:r>
              <a:rPr lang="nl-BE"/>
              <a:t>geen enkele! </a:t>
            </a:r>
          </a:p>
          <a:p>
            <a:pPr marL="361940" lvl="1" indent="0">
              <a:buNone/>
            </a:pPr>
            <a:r>
              <a:rPr lang="nl-BE"/>
              <a:t>hangt af van welke kansen </a:t>
            </a:r>
            <a:r>
              <a:rPr lang="nl-BE" u="sng"/>
              <a:t>gegeven</a:t>
            </a:r>
            <a:r>
              <a:rPr lang="nl-BE"/>
              <a:t> worden en welke kansen </a:t>
            </a:r>
            <a:r>
              <a:rPr lang="nl-BE" u="sng"/>
              <a:t>gevraagd</a:t>
            </a:r>
            <a:r>
              <a:rPr lang="nl-BE"/>
              <a:t> worden</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BDB27008-E41C-892F-76E5-35C97D21E60B}"/>
                  </a:ext>
                </a:extLst>
              </p:cNvPr>
              <p:cNvGraphicFramePr>
                <a:graphicFrameLocks noGrp="1"/>
              </p:cNvGraphicFramePr>
              <p:nvPr>
                <p:extLst>
                  <p:ext uri="{D42A27DB-BD31-4B8C-83A1-F6EECF244321}">
                    <p14:modId xmlns:p14="http://schemas.microsoft.com/office/powerpoint/2010/main" val="548087385"/>
                  </p:ext>
                </p:extLst>
              </p:nvPr>
            </p:nvGraphicFramePr>
            <p:xfrm>
              <a:off x="370703" y="1588091"/>
              <a:ext cx="11656128" cy="2743200"/>
            </p:xfrm>
            <a:graphic>
              <a:graphicData uri="http://schemas.openxmlformats.org/drawingml/2006/table">
                <a:tbl>
                  <a:tblPr firstRow="1" bandRow="1">
                    <a:tableStyleId>{5C22544A-7EE6-4342-B048-85BDC9FD1C3A}</a:tableStyleId>
                  </a:tblPr>
                  <a:tblGrid>
                    <a:gridCol w="6672648">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37084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𝐺𝐵</m:t>
                                  </m:r>
                                </m:e>
                              </m:d>
                            </m:oMath>
                          </a14:m>
                          <a:r>
                            <a:rPr lang="nl-BE" b="0"/>
                            <a:t> </a:t>
                          </a:r>
                        </a:p>
                      </a:txBody>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d>
                            </m:oMath>
                          </a14:m>
                          <a:r>
                            <a:rPr lang="nl-BE"/>
                            <a:t> </a:t>
                          </a: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370840">
                    <a:tc>
                      <a:txBody>
                        <a:bodyPr/>
                        <a:lstStyle/>
                        <a:p>
                          <a:pPr algn="l"/>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endParaRPr lang="nl-BE"/>
                        </a:p>
                      </a:txBody>
                      <a:tcPr anchor="ct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e>
                                  <m:r>
                                    <a:rPr lang="nl-BE" b="0" i="1" smtClean="0">
                                      <a:latin typeface="Cambria Math" panose="02040503050406030204" pitchFamily="18" charset="0"/>
                                    </a:rPr>
                                    <m:t>𝐵</m:t>
                                  </m:r>
                                </m:e>
                              </m:d>
                              <m:r>
                                <a:rPr lang="nl-BE" b="0" i="1" smtClean="0">
                                  <a:latin typeface="Cambria Math" panose="02040503050406030204" pitchFamily="18" charset="0"/>
                                </a:rPr>
                                <m:t>,</m:t>
                              </m:r>
                            </m:oMath>
                          </a14:m>
                          <a:r>
                            <a:rPr lang="nl-BE" b="0" i="0">
                              <a:latin typeface="+mj-lt"/>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e>
                                  <m:r>
                                    <a:rPr lang="nl-BE" b="0" i="1" smtClean="0">
                                      <a:latin typeface="Cambria Math" panose="02040503050406030204" pitchFamily="18" charset="0"/>
                                    </a:rPr>
                                    <m:t>𝐵</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oMath>
                          </a14:m>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𝑇𝑃</m:t>
                                  </m:r>
                                </m:e>
                              </m:d>
                              <m:r>
                                <a:rPr lang="nl-BE" b="0" i="1" smtClean="0">
                                  <a:latin typeface="Cambria Math" panose="02040503050406030204" pitchFamily="18" charset="0"/>
                                </a:rPr>
                                <m:t>,</m:t>
                              </m:r>
                            </m:oMath>
                          </a14:m>
                          <a:r>
                            <a:rPr lang="nl-BE" sz="2400" b="0" i="0" kern="1200">
                              <a:solidFill>
                                <a:schemeClr val="dk1"/>
                              </a:solidFill>
                              <a:latin typeface="+mn-lt"/>
                              <a:ea typeface="+mn-ea"/>
                              <a:cs typeface="+mn-cs"/>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𝑇𝑁</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oMath>
                          </a14:m>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Choice>
        <mc:Fallback xmlns="">
          <p:graphicFrame>
            <p:nvGraphicFramePr>
              <p:cNvPr id="5" name="Table 4">
                <a:extLst>
                  <a:ext uri="{FF2B5EF4-FFF2-40B4-BE49-F238E27FC236}">
                    <a16:creationId xmlns:a16="http://schemas.microsoft.com/office/drawing/2014/main" id="{BDB27008-E41C-892F-76E5-35C97D21E60B}"/>
                  </a:ext>
                </a:extLst>
              </p:cNvPr>
              <p:cNvGraphicFramePr>
                <a:graphicFrameLocks noGrp="1"/>
              </p:cNvGraphicFramePr>
              <p:nvPr>
                <p:extLst>
                  <p:ext uri="{D42A27DB-BD31-4B8C-83A1-F6EECF244321}">
                    <p14:modId xmlns:p14="http://schemas.microsoft.com/office/powerpoint/2010/main" val="548087385"/>
                  </p:ext>
                </p:extLst>
              </p:nvPr>
            </p:nvGraphicFramePr>
            <p:xfrm>
              <a:off x="370703" y="1588091"/>
              <a:ext cx="11656128" cy="2743200"/>
            </p:xfrm>
            <a:graphic>
              <a:graphicData uri="http://schemas.openxmlformats.org/drawingml/2006/table">
                <a:tbl>
                  <a:tblPr firstRow="1" bandRow="1">
                    <a:tableStyleId>{5C22544A-7EE6-4342-B048-85BDC9FD1C3A}</a:tableStyleId>
                  </a:tblPr>
                  <a:tblGrid>
                    <a:gridCol w="6672648">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45720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457200">
                    <a:tc>
                      <a:txBody>
                        <a:bodyPr/>
                        <a:lstStyle/>
                        <a:p>
                          <a:endParaRPr lang="en-US"/>
                        </a:p>
                      </a:txBody>
                      <a:tcPr>
                        <a:blipFill>
                          <a:blip r:embed="rId2"/>
                          <a:stretch>
                            <a:fillRect l="-91" t="-109333" r="-75160" b="-432000"/>
                          </a:stretch>
                        </a:blipFill>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457200">
                    <a:tc>
                      <a:txBody>
                        <a:bodyPr/>
                        <a:lstStyle/>
                        <a:p>
                          <a:endParaRPr lang="en-US"/>
                        </a:p>
                      </a:txBody>
                      <a:tcPr>
                        <a:blipFill>
                          <a:blip r:embed="rId2"/>
                          <a:stretch>
                            <a:fillRect l="-91" t="-206579" r="-75160" b="-326316"/>
                          </a:stretch>
                        </a:blip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457200">
                    <a:tc>
                      <a:txBody>
                        <a:bodyPr/>
                        <a:lstStyle/>
                        <a:p>
                          <a:endParaRPr lang="en-US"/>
                        </a:p>
                      </a:txBody>
                      <a:tcPr anchor="ctr">
                        <a:blipFill>
                          <a:blip r:embed="rId2"/>
                          <a:stretch>
                            <a:fillRect l="-91" t="-310667" r="-75160" b="-230667"/>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457200">
                    <a:tc>
                      <a:txBody>
                        <a:bodyPr/>
                        <a:lstStyle/>
                        <a:p>
                          <a:endParaRPr lang="en-US"/>
                        </a:p>
                      </a:txBody>
                      <a:tcPr>
                        <a:blipFill>
                          <a:blip r:embed="rId2"/>
                          <a:stretch>
                            <a:fillRect l="-91" t="-410667" r="-75160" b="-130667"/>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457200">
                    <a:tc>
                      <a:txBody>
                        <a:bodyPr/>
                        <a:lstStyle/>
                        <a:p>
                          <a:endParaRPr lang="en-US"/>
                        </a:p>
                      </a:txBody>
                      <a:tcPr>
                        <a:blipFill>
                          <a:blip r:embed="rId2"/>
                          <a:stretch>
                            <a:fillRect l="-91" t="-510667" r="-75160" b="-30667"/>
                          </a:stretch>
                        </a:blipFill>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Fallback>
      </mc:AlternateContent>
      <p:sp>
        <p:nvSpPr>
          <p:cNvPr id="6" name="Rechthoek 3">
            <a:extLst>
              <a:ext uri="{FF2B5EF4-FFF2-40B4-BE49-F238E27FC236}">
                <a16:creationId xmlns:a16="http://schemas.microsoft.com/office/drawing/2014/main" id="{0F6F6E18-F15C-1556-D158-F52D95A85F00}"/>
              </a:ext>
            </a:extLst>
          </p:cNvPr>
          <p:cNvSpPr/>
          <p:nvPr/>
        </p:nvSpPr>
        <p:spPr>
          <a:xfrm>
            <a:off x="7123698" y="2064898"/>
            <a:ext cx="4788801" cy="2193332"/>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3">
            <a:extLst>
              <a:ext uri="{FF2B5EF4-FFF2-40B4-BE49-F238E27FC236}">
                <a16:creationId xmlns:a16="http://schemas.microsoft.com/office/drawing/2014/main" id="{6B85F71F-B107-FBB4-B05D-030402AB15E5}"/>
              </a:ext>
            </a:extLst>
          </p:cNvPr>
          <p:cNvSpPr/>
          <p:nvPr/>
        </p:nvSpPr>
        <p:spPr>
          <a:xfrm>
            <a:off x="874107" y="4996955"/>
            <a:ext cx="11038392" cy="97122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046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386E-6F49-7D1E-1AC9-48F7094E9495}"/>
              </a:ext>
            </a:extLst>
          </p:cNvPr>
          <p:cNvSpPr>
            <a:spLocks noGrp="1"/>
          </p:cNvSpPr>
          <p:nvPr>
            <p:ph type="title"/>
          </p:nvPr>
        </p:nvSpPr>
        <p:spPr/>
        <p:txBody>
          <a:bodyPr/>
          <a:lstStyle/>
          <a:p>
            <a:r>
              <a:rPr lang="nl-BE"/>
              <a:t>(On)afhankelijkheid</a:t>
            </a:r>
          </a:p>
        </p:txBody>
      </p:sp>
      <p:sp>
        <p:nvSpPr>
          <p:cNvPr id="3" name="Text Placeholder 2">
            <a:extLst>
              <a:ext uri="{FF2B5EF4-FFF2-40B4-BE49-F238E27FC236}">
                <a16:creationId xmlns:a16="http://schemas.microsoft.com/office/drawing/2014/main" id="{27FADDE3-D0FF-2BE5-6198-23FF04460061}"/>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662872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96AD2-A804-0906-6237-4DB4532F71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02E1319-B518-6886-D0CC-F6A9FFB53D60}"/>
              </a:ext>
            </a:extLst>
          </p:cNvPr>
          <p:cNvPicPr>
            <a:picLocks noChangeAspect="1"/>
          </p:cNvPicPr>
          <p:nvPr/>
        </p:nvPicPr>
        <p:blipFill>
          <a:blip r:embed="rId3"/>
          <a:stretch>
            <a:fillRect/>
          </a:stretch>
        </p:blipFill>
        <p:spPr>
          <a:xfrm>
            <a:off x="7315222" y="0"/>
            <a:ext cx="4778458" cy="2043798"/>
          </a:xfrm>
          <a:prstGeom prst="rect">
            <a:avLst/>
          </a:prstGeom>
        </p:spPr>
      </p:pic>
      <p:sp>
        <p:nvSpPr>
          <p:cNvPr id="2" name="Title 1">
            <a:extLst>
              <a:ext uri="{FF2B5EF4-FFF2-40B4-BE49-F238E27FC236}">
                <a16:creationId xmlns:a16="http://schemas.microsoft.com/office/drawing/2014/main" id="{2647408D-6A2D-1BC4-D138-DD5D3B332D45}"/>
              </a:ext>
            </a:extLst>
          </p:cNvPr>
          <p:cNvSpPr>
            <a:spLocks noGrp="1"/>
          </p:cNvSpPr>
          <p:nvPr>
            <p:ph type="title"/>
          </p:nvPr>
        </p:nvSpPr>
        <p:spPr/>
        <p:txBody>
          <a:bodyPr>
            <a:normAutofit fontScale="90000"/>
          </a:bodyPr>
          <a:lstStyle/>
          <a:p>
            <a:r>
              <a:rPr lang="nl-BE"/>
              <a:t>(On)afhankelijkheid in een </a:t>
            </a:r>
            <a:br>
              <a:rPr lang="nl-BE"/>
            </a:br>
            <a:r>
              <a:rPr lang="nl-BE"/>
              <a:t>kansboom</a:t>
            </a:r>
          </a:p>
        </p:txBody>
      </p:sp>
      <p:sp>
        <p:nvSpPr>
          <p:cNvPr id="3" name="Slide Number Placeholder 2">
            <a:extLst>
              <a:ext uri="{FF2B5EF4-FFF2-40B4-BE49-F238E27FC236}">
                <a16:creationId xmlns:a16="http://schemas.microsoft.com/office/drawing/2014/main" id="{F84AD60A-9EBA-2880-C51F-882EA549695A}"/>
              </a:ext>
            </a:extLst>
          </p:cNvPr>
          <p:cNvSpPr>
            <a:spLocks noGrp="1"/>
          </p:cNvSpPr>
          <p:nvPr>
            <p:ph type="sldNum" sz="quarter" idx="10"/>
          </p:nvPr>
        </p:nvSpPr>
        <p:spPr/>
        <p:txBody>
          <a:bodyPr/>
          <a:lstStyle/>
          <a:p>
            <a:fld id="{E038E271-308C-2E46-A3EC-56326F9084CC}" type="slidenum">
              <a:rPr lang="nl-BE" smtClean="0"/>
              <a:pPr/>
              <a:t>57</a:t>
            </a:fld>
            <a:endParaRPr lang="nl-BE"/>
          </a:p>
        </p:txBody>
      </p:sp>
      <p:sp>
        <p:nvSpPr>
          <p:cNvPr id="4" name="Content Placeholder 3">
            <a:extLst>
              <a:ext uri="{FF2B5EF4-FFF2-40B4-BE49-F238E27FC236}">
                <a16:creationId xmlns:a16="http://schemas.microsoft.com/office/drawing/2014/main" id="{E04B0E62-21A4-8437-A212-9A1C30E9A606}"/>
              </a:ext>
            </a:extLst>
          </p:cNvPr>
          <p:cNvSpPr>
            <a:spLocks noGrp="1"/>
          </p:cNvSpPr>
          <p:nvPr>
            <p:ph idx="1"/>
          </p:nvPr>
        </p:nvSpPr>
        <p:spPr>
          <a:xfrm>
            <a:off x="623887" y="1892438"/>
            <a:ext cx="7828135" cy="4134733"/>
          </a:xfrm>
        </p:spPr>
        <p:txBody>
          <a:bodyPr/>
          <a:lstStyle/>
          <a:p>
            <a:r>
              <a:rPr lang="nl-BE"/>
              <a:t>de kans op een positieve (en negatieve) test is </a:t>
            </a:r>
            <a:r>
              <a:rPr lang="nl-BE" u="sng"/>
              <a:t>afhankelijk</a:t>
            </a:r>
            <a:r>
              <a:rPr lang="nl-BE"/>
              <a:t> van het al dan niet ziek zijn</a:t>
            </a:r>
          </a:p>
          <a:p>
            <a:r>
              <a:rPr lang="nl-BE"/>
              <a:t>gebeurtenissen TP en TN zijn </a:t>
            </a:r>
            <a:r>
              <a:rPr lang="nl-BE" u="sng"/>
              <a:t>afhankelijk</a:t>
            </a:r>
            <a:r>
              <a:rPr lang="nl-BE"/>
              <a:t> van de gebeurtenissen B en GB</a:t>
            </a:r>
          </a:p>
          <a:p>
            <a:r>
              <a:rPr lang="nl-BE"/>
              <a:t>hoe zouden de kansen op de takken van de tweede generatie moeten zijn opdat TP en TN </a:t>
            </a:r>
            <a:r>
              <a:rPr lang="nl-BE" u="sng"/>
              <a:t>on</a:t>
            </a:r>
            <a:r>
              <a:rPr lang="nl-BE"/>
              <a:t>afhankelijk zouden zijn van B en GB?</a:t>
            </a:r>
          </a:p>
          <a:p>
            <a:pPr lvl="1"/>
            <a:r>
              <a:rPr lang="nl-BE"/>
              <a:t>de twee rode kansen zouden gelijk moeten zijn, en </a:t>
            </a:r>
          </a:p>
          <a:p>
            <a:pPr lvl="1"/>
            <a:r>
              <a:rPr lang="nl-BE"/>
              <a:t>de twee groene kansen zouden gelijk moeten zijn</a:t>
            </a:r>
          </a:p>
          <a:p>
            <a:pPr lvl="1"/>
            <a:endParaRPr lang="nl-BE"/>
          </a:p>
        </p:txBody>
      </p:sp>
      <p:sp>
        <p:nvSpPr>
          <p:cNvPr id="7" name="Rectangle 6">
            <a:extLst>
              <a:ext uri="{FF2B5EF4-FFF2-40B4-BE49-F238E27FC236}">
                <a16:creationId xmlns:a16="http://schemas.microsoft.com/office/drawing/2014/main" id="{49A6DED1-E8DE-1E8B-52F6-EE442660FB75}"/>
              </a:ext>
            </a:extLst>
          </p:cNvPr>
          <p:cNvSpPr/>
          <p:nvPr/>
        </p:nvSpPr>
        <p:spPr bwMode="auto">
          <a:xfrm>
            <a:off x="8750981" y="250010"/>
            <a:ext cx="617838"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8" name="Rectangle 7">
            <a:extLst>
              <a:ext uri="{FF2B5EF4-FFF2-40B4-BE49-F238E27FC236}">
                <a16:creationId xmlns:a16="http://schemas.microsoft.com/office/drawing/2014/main" id="{0E418D76-095E-E6A4-E401-908B822403D5}"/>
              </a:ext>
            </a:extLst>
          </p:cNvPr>
          <p:cNvSpPr/>
          <p:nvPr/>
        </p:nvSpPr>
        <p:spPr bwMode="auto">
          <a:xfrm>
            <a:off x="8750981" y="1217962"/>
            <a:ext cx="617838"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9" name="Rectangle 8">
            <a:extLst>
              <a:ext uri="{FF2B5EF4-FFF2-40B4-BE49-F238E27FC236}">
                <a16:creationId xmlns:a16="http://schemas.microsoft.com/office/drawing/2014/main" id="{7D3D4DF7-B712-2C86-56D2-82AB2CEE1BFE}"/>
              </a:ext>
            </a:extLst>
          </p:cNvPr>
          <p:cNvSpPr/>
          <p:nvPr/>
        </p:nvSpPr>
        <p:spPr bwMode="auto">
          <a:xfrm>
            <a:off x="8750981" y="1691640"/>
            <a:ext cx="617838" cy="370702"/>
          </a:xfrm>
          <a:prstGeom prst="rect">
            <a:avLst/>
          </a:prstGeom>
          <a:noFill/>
          <a:ln w="38100">
            <a:solidFill>
              <a:srgbClr val="00B05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0" name="Rectangle 9">
            <a:extLst>
              <a:ext uri="{FF2B5EF4-FFF2-40B4-BE49-F238E27FC236}">
                <a16:creationId xmlns:a16="http://schemas.microsoft.com/office/drawing/2014/main" id="{02923D12-7E4F-C388-F013-E25114D3C7AD}"/>
              </a:ext>
            </a:extLst>
          </p:cNvPr>
          <p:cNvSpPr/>
          <p:nvPr/>
        </p:nvSpPr>
        <p:spPr bwMode="auto">
          <a:xfrm>
            <a:off x="8750981" y="756639"/>
            <a:ext cx="617838" cy="370702"/>
          </a:xfrm>
          <a:prstGeom prst="rect">
            <a:avLst/>
          </a:prstGeom>
          <a:noFill/>
          <a:ln w="38100">
            <a:solidFill>
              <a:srgbClr val="00B05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hthoek 3">
            <a:extLst>
              <a:ext uri="{FF2B5EF4-FFF2-40B4-BE49-F238E27FC236}">
                <a16:creationId xmlns:a16="http://schemas.microsoft.com/office/drawing/2014/main" id="{A2DCB708-3A6B-76CD-4D18-5C20C7BD63D2}"/>
              </a:ext>
            </a:extLst>
          </p:cNvPr>
          <p:cNvSpPr/>
          <p:nvPr/>
        </p:nvSpPr>
        <p:spPr>
          <a:xfrm>
            <a:off x="874107" y="5123251"/>
            <a:ext cx="10694006" cy="97122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955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D56F-B65C-263F-69BC-35F981DA0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1456C-6208-AE74-1FC7-A2B573DBD3D3}"/>
              </a:ext>
            </a:extLst>
          </p:cNvPr>
          <p:cNvSpPr>
            <a:spLocks noGrp="1"/>
          </p:cNvSpPr>
          <p:nvPr>
            <p:ph type="title"/>
          </p:nvPr>
        </p:nvSpPr>
        <p:spPr/>
        <p:txBody>
          <a:bodyPr>
            <a:normAutofit fontScale="90000"/>
          </a:bodyPr>
          <a:lstStyle/>
          <a:p>
            <a:r>
              <a:rPr lang="nl-BE"/>
              <a:t>(On)afhankelijke gebeurtenissen: </a:t>
            </a:r>
            <a:br>
              <a:rPr lang="nl-BE"/>
            </a:br>
            <a:r>
              <a:rPr lang="nl-BE"/>
              <a:t>definitie met verzamelingen</a:t>
            </a:r>
          </a:p>
        </p:txBody>
      </p:sp>
      <p:sp>
        <p:nvSpPr>
          <p:cNvPr id="3" name="Slide Number Placeholder 2">
            <a:extLst>
              <a:ext uri="{FF2B5EF4-FFF2-40B4-BE49-F238E27FC236}">
                <a16:creationId xmlns:a16="http://schemas.microsoft.com/office/drawing/2014/main" id="{CA091B37-CEA4-DB9B-AA17-377A15D0643A}"/>
              </a:ext>
            </a:extLst>
          </p:cNvPr>
          <p:cNvSpPr>
            <a:spLocks noGrp="1"/>
          </p:cNvSpPr>
          <p:nvPr>
            <p:ph type="sldNum" sz="quarter" idx="10"/>
          </p:nvPr>
        </p:nvSpPr>
        <p:spPr/>
        <p:txBody>
          <a:bodyPr/>
          <a:lstStyle/>
          <a:p>
            <a:fld id="{E038E271-308C-2E46-A3EC-56326F9084CC}" type="slidenum">
              <a:rPr lang="nl-BE" smtClean="0"/>
              <a:pPr/>
              <a:t>58</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55FC634-28F7-806A-D141-525D49148B7C}"/>
                  </a:ext>
                </a:extLst>
              </p:cNvPr>
              <p:cNvSpPr>
                <a:spLocks noGrp="1"/>
              </p:cNvSpPr>
              <p:nvPr>
                <p:ph idx="1"/>
              </p:nvPr>
            </p:nvSpPr>
            <p:spPr>
              <a:xfrm>
                <a:off x="623887" y="1725293"/>
                <a:ext cx="11042806" cy="4660279"/>
              </a:xfrm>
            </p:spPr>
            <p:txBody>
              <a:bodyPr/>
              <a:lstStyle/>
              <a:p>
                <a:r>
                  <a:rPr lang="nl-BE" dirty="0"/>
                  <a:t>definitie</a:t>
                </a:r>
              </a:p>
              <a:p>
                <a:pPr marL="361940" lvl="1" indent="0">
                  <a:buNone/>
                </a:pPr>
                <a:r>
                  <a:rPr lang="nl-BE" dirty="0"/>
                  <a:t>gebeurtenis </a:t>
                </a:r>
                <a14:m>
                  <m:oMath xmlns:m="http://schemas.openxmlformats.org/officeDocument/2006/math">
                    <m:r>
                      <a:rPr lang="nl-BE" b="0" i="1" smtClean="0">
                        <a:latin typeface="Cambria Math" panose="02040503050406030204" pitchFamily="18" charset="0"/>
                      </a:rPr>
                      <m:t>𝐴</m:t>
                    </m:r>
                  </m:oMath>
                </a14:m>
                <a:r>
                  <a:rPr lang="nl-BE" dirty="0"/>
                  <a:t> is onafhankelijk van gebeurtenis </a:t>
                </a:r>
                <a14:m>
                  <m:oMath xmlns:m="http://schemas.openxmlformats.org/officeDocument/2006/math">
                    <m:r>
                      <a:rPr lang="nl-BE" b="0" i="1" smtClean="0">
                        <a:latin typeface="Cambria Math" panose="02040503050406030204" pitchFamily="18" charset="0"/>
                      </a:rPr>
                      <m:t>𝐵</m:t>
                    </m:r>
                  </m:oMath>
                </a14:m>
                <a:r>
                  <a:rPr lang="nl-BE" dirty="0"/>
                  <a:t> </a:t>
                </a:r>
                <a:r>
                  <a:rPr lang="nl-BE" dirty="0" err="1"/>
                  <a:t>asa</a:t>
                </a:r>
                <a:r>
                  <a:rPr lang="nl-BE" dirty="0"/>
                  <a:t> </a:t>
                </a:r>
                <a14:m>
                  <m:oMath xmlns:m="http://schemas.openxmlformats.org/officeDocument/2006/math">
                    <m:r>
                      <a:rPr lang="nl-BE" b="0" i="1" smtClean="0">
                        <a:latin typeface="Cambria Math" panose="02040503050406030204" pitchFamily="18" charset="0"/>
                      </a:rPr>
                      <m:t>𝑃</m:t>
                    </m:r>
                    <m:d>
                      <m:dPr>
                        <m:ctrlPr>
                          <a:rPr lang="nl-BE" i="1" smtClean="0">
                            <a:latin typeface="Cambria Math" panose="02040503050406030204" pitchFamily="18" charset="0"/>
                          </a:rPr>
                        </m:ctrlPr>
                      </m:dPr>
                      <m:e>
                        <m:r>
                          <a:rPr lang="nl-BE" b="0" i="1" smtClean="0">
                            <a:latin typeface="Cambria Math" panose="02040503050406030204" pitchFamily="18" charset="0"/>
                          </a:rPr>
                          <m:t>𝐴</m:t>
                        </m:r>
                      </m:e>
                      <m:e>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𝐴</m:t>
                    </m:r>
                    <m:r>
                      <a:rPr lang="nl-BE" b="0" i="1" smtClean="0">
                        <a:latin typeface="Cambria Math" panose="02040503050406030204" pitchFamily="18" charset="0"/>
                      </a:rPr>
                      <m:t>)</m:t>
                    </m:r>
                  </m:oMath>
                </a14:m>
                <a:r>
                  <a:rPr lang="nl-BE" dirty="0"/>
                  <a:t>, en</a:t>
                </a:r>
              </a:p>
              <a:p>
                <a:pPr marL="361940" lvl="1" indent="0">
                  <a:buNone/>
                </a:pPr>
                <a:r>
                  <a:rPr lang="nl-BE" dirty="0"/>
                  <a:t>afhankelijk in het andere geval</a:t>
                </a:r>
              </a:p>
              <a:p>
                <a:r>
                  <a:rPr lang="nl-BE" dirty="0"/>
                  <a:t>hebben we op de </a:t>
                </a:r>
                <a:r>
                  <a:rPr lang="nl-BE"/>
                  <a:t>vorige slide </a:t>
                </a:r>
                <a:r>
                  <a:rPr lang="nl-BE" u="sng"/>
                  <a:t>deze definitie</a:t>
                </a:r>
                <a:r>
                  <a:rPr lang="nl-BE"/>
                  <a:t> gebruikt bij het vaststellen van (on)afhankelijkheid bij de kansboom?</a:t>
                </a:r>
              </a:p>
              <a:p>
                <a:pPr lvl="1"/>
                <a:r>
                  <a:rPr lang="nl-BE" b="0" dirty="0"/>
                  <a:t>gebeurde op een </a:t>
                </a:r>
                <a:r>
                  <a:rPr lang="nl-BE" b="0" u="sng" dirty="0"/>
                  <a:t>andere</a:t>
                </a:r>
                <a:r>
                  <a:rPr lang="nl-BE" b="0" dirty="0"/>
                  <a:t> manier: </a:t>
                </a:r>
              </a:p>
              <a:p>
                <a:pPr lvl="2"/>
                <a:r>
                  <a:rPr lang="nl-BE" b="0" dirty="0"/>
                  <a:t>niet gecontroleerd dat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𝑃</m:t>
                    </m:r>
                    <m:r>
                      <a:rPr lang="nl-BE" b="0"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𝑇𝑃</m:t>
                    </m:r>
                    <m:r>
                      <a:rPr lang="nl-BE" b="0" i="1" smtClean="0">
                        <a:latin typeface="Cambria Math" panose="02040503050406030204" pitchFamily="18" charset="0"/>
                        <a:ea typeface="Cambria Math" panose="02040503050406030204" pitchFamily="18" charset="0"/>
                      </a:rPr>
                      <m:t>)</m:t>
                    </m:r>
                  </m:oMath>
                </a14:m>
                <a:r>
                  <a:rPr lang="nl-BE" b="0" dirty="0"/>
                  <a:t>, … en maar wel dat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𝑃</m:t>
                    </m:r>
                    <m:r>
                      <a:rPr lang="nl-BE" b="0"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𝑇𝑃</m:t>
                    </m:r>
                    <m:r>
                      <a:rPr lang="nl-BE" b="0" i="1" smtClean="0">
                        <a:latin typeface="Cambria Math" panose="02040503050406030204" pitchFamily="18" charset="0"/>
                        <a:ea typeface="Cambria Math" panose="02040503050406030204" pitchFamily="18" charset="0"/>
                      </a:rPr>
                      <m:t>|</m:t>
                    </m:r>
                    <m:sSup>
                      <m:sSupPr>
                        <m:ctrlPr>
                          <a:rPr lang="nl-BE" b="0" i="1" smtClean="0">
                            <a:latin typeface="Cambria Math" panose="02040503050406030204" pitchFamily="18" charset="0"/>
                            <a:ea typeface="Cambria Math" panose="02040503050406030204" pitchFamily="18" charset="0"/>
                          </a:rPr>
                        </m:ctrlPr>
                      </m:sSupPr>
                      <m:e>
                        <m:r>
                          <a:rPr lang="nl-BE" b="0" i="1" smtClean="0">
                            <a:latin typeface="Cambria Math" panose="02040503050406030204" pitchFamily="18" charset="0"/>
                            <a:ea typeface="Cambria Math" panose="02040503050406030204" pitchFamily="18" charset="0"/>
                          </a:rPr>
                          <m:t>𝐵</m:t>
                        </m:r>
                      </m:e>
                      <m:sup>
                        <m:r>
                          <a:rPr lang="nl-BE" b="0" i="1" smtClean="0">
                            <a:latin typeface="Cambria Math" panose="02040503050406030204" pitchFamily="18" charset="0"/>
                            <a:ea typeface="Cambria Math" panose="02040503050406030204" pitchFamily="18" charset="0"/>
                          </a:rPr>
                          <m:t>𝐶</m:t>
                        </m:r>
                      </m:sup>
                    </m:sSup>
                    <m:r>
                      <a:rPr lang="nl-BE" b="0" i="1" smtClean="0">
                        <a:latin typeface="Cambria Math" panose="02040503050406030204" pitchFamily="18" charset="0"/>
                        <a:ea typeface="Cambria Math" panose="02040503050406030204" pitchFamily="18" charset="0"/>
                      </a:rPr>
                      <m:t>)</m:t>
                    </m:r>
                  </m:oMath>
                </a14:m>
                <a:r>
                  <a:rPr lang="nl-BE" dirty="0"/>
                  <a:t>, </a:t>
                </a:r>
                <a:r>
                  <a:rPr lang="nl-BE" dirty="0" err="1"/>
                  <a:t>enz</a:t>
                </a:r>
                <a:endParaRPr lang="nl-BE" dirty="0"/>
              </a:p>
              <a:p>
                <a:pPr lvl="2"/>
                <a:r>
                  <a:rPr lang="nl-BE" dirty="0"/>
                  <a:t>de definitie is wel degelijk van toepassing maar vergt wat meer rekenwerk omdat </a:t>
                </a:r>
                <a14:m>
                  <m:oMath xmlns:m="http://schemas.openxmlformats.org/officeDocument/2006/math">
                    <m:r>
                      <a:rPr lang="nl-BE" i="1">
                        <a:latin typeface="Cambria Math" panose="02040503050406030204" pitchFamily="18" charset="0"/>
                      </a:rPr>
                      <m:t>𝑃</m:t>
                    </m:r>
                    <m:r>
                      <a:rPr lang="nl-BE" i="1">
                        <a:latin typeface="Cambria Math" panose="02040503050406030204" pitchFamily="18" charset="0"/>
                      </a:rPr>
                      <m:t>(</m:t>
                    </m:r>
                    <m:r>
                      <a:rPr lang="nl-BE" i="1">
                        <a:latin typeface="Cambria Math" panose="02040503050406030204" pitchFamily="18" charset="0"/>
                      </a:rPr>
                      <m:t>𝑇𝑃</m:t>
                    </m:r>
                    <m:r>
                      <a:rPr lang="nl-BE" i="1">
                        <a:latin typeface="Cambria Math" panose="02040503050406030204" pitchFamily="18" charset="0"/>
                      </a:rPr>
                      <m:t>)</m:t>
                    </m:r>
                  </m:oMath>
                </a14:m>
                <a:r>
                  <a:rPr lang="nl-BE" dirty="0"/>
                  <a:t> niet rechtstreeks in de kansboom staat</a:t>
                </a:r>
                <a:endParaRPr lang="nl-BE" b="0" dirty="0"/>
              </a:p>
              <a:p>
                <a:pPr lvl="2"/>
                <a:r>
                  <a:rPr lang="nl-BE" b="0" dirty="0"/>
                  <a:t>veel meer nagegaan: </a:t>
                </a:r>
                <a14:m>
                  <m:oMath xmlns:m="http://schemas.openxmlformats.org/officeDocument/2006/math">
                    <m:r>
                      <a:rPr lang="nl-BE" b="0" i="1" smtClean="0">
                        <a:latin typeface="Cambria Math" panose="02040503050406030204" pitchFamily="18" charset="0"/>
                      </a:rPr>
                      <m:t>𝑇𝑃</m:t>
                    </m:r>
                  </m:oMath>
                </a14:m>
                <a:r>
                  <a:rPr lang="nl-BE" dirty="0"/>
                  <a:t> afhankelijk van </a:t>
                </a:r>
                <a14:m>
                  <m:oMath xmlns:m="http://schemas.openxmlformats.org/officeDocument/2006/math">
                    <m:r>
                      <a:rPr lang="nl-BE" b="0" i="1" smtClean="0">
                        <a:latin typeface="Cambria Math" panose="02040503050406030204" pitchFamily="18" charset="0"/>
                      </a:rPr>
                      <m:t>𝐵</m:t>
                    </m:r>
                  </m:oMath>
                </a14:m>
                <a:r>
                  <a:rPr lang="nl-BE" dirty="0"/>
                  <a:t>, </a:t>
                </a:r>
                <a14:m>
                  <m:oMath xmlns:m="http://schemas.openxmlformats.org/officeDocument/2006/math">
                    <m:r>
                      <a:rPr lang="nl-BE" b="0" i="1" smtClean="0">
                        <a:latin typeface="Cambria Math" panose="02040503050406030204" pitchFamily="18" charset="0"/>
                      </a:rPr>
                      <m:t>𝑇𝑃</m:t>
                    </m:r>
                  </m:oMath>
                </a14:m>
                <a:r>
                  <a:rPr lang="nl-BE" dirty="0"/>
                  <a:t> afhankelijk van </a:t>
                </a:r>
                <a14:m>
                  <m:oMath xmlns:m="http://schemas.openxmlformats.org/officeDocument/2006/math">
                    <m:r>
                      <a:rPr lang="nl-BE" b="0" i="1" smtClean="0">
                        <a:latin typeface="Cambria Math" panose="02040503050406030204" pitchFamily="18" charset="0"/>
                      </a:rPr>
                      <m:t>𝐺𝐵</m:t>
                    </m:r>
                  </m:oMath>
                </a14:m>
                <a:r>
                  <a:rPr lang="nl-BE" dirty="0"/>
                  <a:t>, </a:t>
                </a:r>
                <a14:m>
                  <m:oMath xmlns:m="http://schemas.openxmlformats.org/officeDocument/2006/math">
                    <m:r>
                      <a:rPr lang="nl-BE" b="0" i="1" smtClean="0">
                        <a:latin typeface="Cambria Math" panose="02040503050406030204" pitchFamily="18" charset="0"/>
                      </a:rPr>
                      <m:t>𝑇𝑁</m:t>
                    </m:r>
                  </m:oMath>
                </a14:m>
                <a:r>
                  <a:rPr lang="nl-BE" dirty="0"/>
                  <a:t> afhankelijk van </a:t>
                </a:r>
                <a14:m>
                  <m:oMath xmlns:m="http://schemas.openxmlformats.org/officeDocument/2006/math">
                    <m:r>
                      <a:rPr lang="nl-BE" b="0" i="1" smtClean="0">
                        <a:latin typeface="Cambria Math" panose="02040503050406030204" pitchFamily="18" charset="0"/>
                      </a:rPr>
                      <m:t>𝐵</m:t>
                    </m:r>
                  </m:oMath>
                </a14:m>
                <a:r>
                  <a:rPr lang="nl-BE" dirty="0"/>
                  <a:t>, </a:t>
                </a:r>
                <a14:m>
                  <m:oMath xmlns:m="http://schemas.openxmlformats.org/officeDocument/2006/math">
                    <m:r>
                      <a:rPr lang="nl-BE" b="0" i="1" smtClean="0">
                        <a:latin typeface="Cambria Math" panose="02040503050406030204" pitchFamily="18" charset="0"/>
                      </a:rPr>
                      <m:t>𝑇𝑁</m:t>
                    </m:r>
                  </m:oMath>
                </a14:m>
                <a:r>
                  <a:rPr lang="nl-BE" dirty="0"/>
                  <a:t> afhankelijk van </a:t>
                </a:r>
                <a14:m>
                  <m:oMath xmlns:m="http://schemas.openxmlformats.org/officeDocument/2006/math">
                    <m:r>
                      <a:rPr lang="nl-BE" b="0" i="1" smtClean="0">
                        <a:latin typeface="Cambria Math" panose="02040503050406030204" pitchFamily="18" charset="0"/>
                      </a:rPr>
                      <m:t>𝐺𝐵</m:t>
                    </m:r>
                  </m:oMath>
                </a14:m>
                <a:endParaRPr lang="nl-BE" dirty="0"/>
              </a:p>
              <a:p>
                <a:pPr lvl="1"/>
                <a:r>
                  <a:rPr lang="nl-BE" dirty="0"/>
                  <a:t>… die (per paar van gebeurtenissen) equivalent is maar beter aansluit bij de intuïtie</a:t>
                </a:r>
              </a:p>
            </p:txBody>
          </p:sp>
        </mc:Choice>
        <mc:Fallback xmlns="">
          <p:sp>
            <p:nvSpPr>
              <p:cNvPr id="4" name="Content Placeholder 3">
                <a:extLst>
                  <a:ext uri="{FF2B5EF4-FFF2-40B4-BE49-F238E27FC236}">
                    <a16:creationId xmlns:a16="http://schemas.microsoft.com/office/drawing/2014/main" id="{355FC634-28F7-806A-D141-525D49148B7C}"/>
                  </a:ext>
                </a:extLst>
              </p:cNvPr>
              <p:cNvSpPr>
                <a:spLocks noGrp="1" noRot="1" noChangeAspect="1" noMove="1" noResize="1" noEditPoints="1" noAdjustHandles="1" noChangeArrowheads="1" noChangeShapeType="1" noTextEdit="1"/>
              </p:cNvSpPr>
              <p:nvPr>
                <p:ph idx="1"/>
              </p:nvPr>
            </p:nvSpPr>
            <p:spPr>
              <a:xfrm>
                <a:off x="623887" y="1725293"/>
                <a:ext cx="11042806" cy="4660279"/>
              </a:xfrm>
              <a:blipFill>
                <a:blip r:embed="rId3"/>
                <a:stretch>
                  <a:fillRect l="-1380" t="-2222" r="-1269"/>
                </a:stretch>
              </a:blipFill>
            </p:spPr>
            <p:txBody>
              <a:bodyPr/>
              <a:lstStyle/>
              <a:p>
                <a:r>
                  <a:rPr lang="nl-BE">
                    <a:noFill/>
                  </a:rPr>
                  <a:t> </a:t>
                </a:r>
              </a:p>
            </p:txBody>
          </p:sp>
        </mc:Fallback>
      </mc:AlternateContent>
      <p:sp>
        <p:nvSpPr>
          <p:cNvPr id="6" name="Rectangle 5">
            <a:extLst>
              <a:ext uri="{FF2B5EF4-FFF2-40B4-BE49-F238E27FC236}">
                <a16:creationId xmlns:a16="http://schemas.microsoft.com/office/drawing/2014/main" id="{F721D64F-0D69-72BC-3DD0-646807CDDBF2}"/>
              </a:ext>
            </a:extLst>
          </p:cNvPr>
          <p:cNvSpPr/>
          <p:nvPr/>
        </p:nvSpPr>
        <p:spPr bwMode="auto">
          <a:xfrm>
            <a:off x="7213600" y="4447822"/>
            <a:ext cx="891829" cy="267076"/>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7" name="Rectangle 6">
            <a:extLst>
              <a:ext uri="{FF2B5EF4-FFF2-40B4-BE49-F238E27FC236}">
                <a16:creationId xmlns:a16="http://schemas.microsoft.com/office/drawing/2014/main" id="{48BCE841-782A-F415-8488-972ABC0C0AAB}"/>
              </a:ext>
            </a:extLst>
          </p:cNvPr>
          <p:cNvSpPr/>
          <p:nvPr/>
        </p:nvSpPr>
        <p:spPr bwMode="auto">
          <a:xfrm>
            <a:off x="8325560" y="4447822"/>
            <a:ext cx="1021640" cy="267076"/>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8" name="Picture 7">
            <a:extLst>
              <a:ext uri="{FF2B5EF4-FFF2-40B4-BE49-F238E27FC236}">
                <a16:creationId xmlns:a16="http://schemas.microsoft.com/office/drawing/2014/main" id="{5B86B77E-0057-58A0-B5DB-1E6A4620C2E9}"/>
              </a:ext>
            </a:extLst>
          </p:cNvPr>
          <p:cNvPicPr>
            <a:picLocks noChangeAspect="1"/>
          </p:cNvPicPr>
          <p:nvPr/>
        </p:nvPicPr>
        <p:blipFill>
          <a:blip r:embed="rId4"/>
          <a:stretch>
            <a:fillRect/>
          </a:stretch>
        </p:blipFill>
        <p:spPr>
          <a:xfrm>
            <a:off x="7315222" y="0"/>
            <a:ext cx="4778458" cy="2043798"/>
          </a:xfrm>
          <a:prstGeom prst="rect">
            <a:avLst/>
          </a:prstGeom>
        </p:spPr>
      </p:pic>
      <p:sp>
        <p:nvSpPr>
          <p:cNvPr id="9" name="Rectangle 8">
            <a:extLst>
              <a:ext uri="{FF2B5EF4-FFF2-40B4-BE49-F238E27FC236}">
                <a16:creationId xmlns:a16="http://schemas.microsoft.com/office/drawing/2014/main" id="{E432CADD-78A2-5BD1-77B7-1BB6C135C226}"/>
              </a:ext>
            </a:extLst>
          </p:cNvPr>
          <p:cNvSpPr/>
          <p:nvPr/>
        </p:nvSpPr>
        <p:spPr bwMode="auto">
          <a:xfrm>
            <a:off x="8750981" y="250010"/>
            <a:ext cx="617838"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0" name="Rectangle 9">
            <a:extLst>
              <a:ext uri="{FF2B5EF4-FFF2-40B4-BE49-F238E27FC236}">
                <a16:creationId xmlns:a16="http://schemas.microsoft.com/office/drawing/2014/main" id="{9CEC0C9E-014C-CA3D-18DE-4CDBB22BB4A7}"/>
              </a:ext>
            </a:extLst>
          </p:cNvPr>
          <p:cNvSpPr/>
          <p:nvPr/>
        </p:nvSpPr>
        <p:spPr bwMode="auto">
          <a:xfrm>
            <a:off x="8750981" y="1217962"/>
            <a:ext cx="617838" cy="370702"/>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tangle 10">
            <a:extLst>
              <a:ext uri="{FF2B5EF4-FFF2-40B4-BE49-F238E27FC236}">
                <a16:creationId xmlns:a16="http://schemas.microsoft.com/office/drawing/2014/main" id="{8FB074E9-FB23-A927-7504-226C0A45CEEF}"/>
              </a:ext>
            </a:extLst>
          </p:cNvPr>
          <p:cNvSpPr/>
          <p:nvPr/>
        </p:nvSpPr>
        <p:spPr bwMode="auto">
          <a:xfrm>
            <a:off x="8750981" y="1691640"/>
            <a:ext cx="617838" cy="370702"/>
          </a:xfrm>
          <a:prstGeom prst="rect">
            <a:avLst/>
          </a:prstGeom>
          <a:noFill/>
          <a:ln w="38100">
            <a:solidFill>
              <a:srgbClr val="00B05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Rectangle 11">
            <a:extLst>
              <a:ext uri="{FF2B5EF4-FFF2-40B4-BE49-F238E27FC236}">
                <a16:creationId xmlns:a16="http://schemas.microsoft.com/office/drawing/2014/main" id="{6519AD69-5E21-9816-D6EC-CD766FD1C5D7}"/>
              </a:ext>
            </a:extLst>
          </p:cNvPr>
          <p:cNvSpPr/>
          <p:nvPr/>
        </p:nvSpPr>
        <p:spPr bwMode="auto">
          <a:xfrm>
            <a:off x="8750981" y="756639"/>
            <a:ext cx="617838" cy="370702"/>
          </a:xfrm>
          <a:prstGeom prst="rect">
            <a:avLst/>
          </a:prstGeom>
          <a:noFill/>
          <a:ln w="38100">
            <a:solidFill>
              <a:srgbClr val="00B05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3" name="Rectangle 12">
            <a:extLst>
              <a:ext uri="{FF2B5EF4-FFF2-40B4-BE49-F238E27FC236}">
                <a16:creationId xmlns:a16="http://schemas.microsoft.com/office/drawing/2014/main" id="{4C4B2F66-2CC4-D042-2EC8-3D7EC8021186}"/>
              </a:ext>
            </a:extLst>
          </p:cNvPr>
          <p:cNvSpPr/>
          <p:nvPr/>
        </p:nvSpPr>
        <p:spPr bwMode="auto">
          <a:xfrm>
            <a:off x="3572931" y="5345296"/>
            <a:ext cx="4013202" cy="267076"/>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4" name="Rectangle 13">
            <a:extLst>
              <a:ext uri="{FF2B5EF4-FFF2-40B4-BE49-F238E27FC236}">
                <a16:creationId xmlns:a16="http://schemas.microsoft.com/office/drawing/2014/main" id="{B67D23EF-D6AF-679F-666D-02CFC899A5BF}"/>
              </a:ext>
            </a:extLst>
          </p:cNvPr>
          <p:cNvSpPr/>
          <p:nvPr/>
        </p:nvSpPr>
        <p:spPr bwMode="auto">
          <a:xfrm>
            <a:off x="7642578" y="5345296"/>
            <a:ext cx="4165600" cy="266400"/>
          </a:xfrm>
          <a:prstGeom prst="rect">
            <a:avLst/>
          </a:prstGeom>
          <a:noFill/>
          <a:ln w="38100">
            <a:solidFill>
              <a:srgbClr val="00B05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5" name="Rechthoek 3">
            <a:extLst>
              <a:ext uri="{FF2B5EF4-FFF2-40B4-BE49-F238E27FC236}">
                <a16:creationId xmlns:a16="http://schemas.microsoft.com/office/drawing/2014/main" id="{ABF4CF04-A64D-1981-B761-C17B0E508391}"/>
              </a:ext>
            </a:extLst>
          </p:cNvPr>
          <p:cNvSpPr/>
          <p:nvPr/>
        </p:nvSpPr>
        <p:spPr>
          <a:xfrm>
            <a:off x="972686" y="4007392"/>
            <a:ext cx="11042805" cy="209397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316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5" grpId="0" animBg="1"/>
      <p:bldP spid="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86652-1F0C-2909-1693-5DA8A2C9A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4D84B-5EB6-3D8E-769E-1F7B38085E84}"/>
              </a:ext>
            </a:extLst>
          </p:cNvPr>
          <p:cNvSpPr>
            <a:spLocks noGrp="1"/>
          </p:cNvSpPr>
          <p:nvPr>
            <p:ph type="title"/>
          </p:nvPr>
        </p:nvSpPr>
        <p:spPr/>
        <p:txBody>
          <a:bodyPr>
            <a:normAutofit/>
          </a:bodyPr>
          <a:lstStyle/>
          <a:p>
            <a:r>
              <a:rPr lang="nl-BE"/>
              <a:t>(On)afhankelijke gebeurtenissen in een kruistabel</a:t>
            </a:r>
          </a:p>
        </p:txBody>
      </p:sp>
      <p:sp>
        <p:nvSpPr>
          <p:cNvPr id="3" name="Slide Number Placeholder 2">
            <a:extLst>
              <a:ext uri="{FF2B5EF4-FFF2-40B4-BE49-F238E27FC236}">
                <a16:creationId xmlns:a16="http://schemas.microsoft.com/office/drawing/2014/main" id="{EB151550-2476-A7A1-98FD-04ACE3F5D45C}"/>
              </a:ext>
            </a:extLst>
          </p:cNvPr>
          <p:cNvSpPr>
            <a:spLocks noGrp="1"/>
          </p:cNvSpPr>
          <p:nvPr>
            <p:ph type="sldNum" sz="quarter" idx="10"/>
          </p:nvPr>
        </p:nvSpPr>
        <p:spPr/>
        <p:txBody>
          <a:bodyPr/>
          <a:lstStyle/>
          <a:p>
            <a:fld id="{E038E271-308C-2E46-A3EC-56326F9084CC}" type="slidenum">
              <a:rPr lang="nl-BE" smtClean="0"/>
              <a:pPr/>
              <a:t>59</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ADFF761-652E-FD91-F4C1-C6C36C7D46AB}"/>
                  </a:ext>
                </a:extLst>
              </p:cNvPr>
              <p:cNvSpPr>
                <a:spLocks noGrp="1"/>
              </p:cNvSpPr>
              <p:nvPr>
                <p:ph idx="1"/>
              </p:nvPr>
            </p:nvSpPr>
            <p:spPr>
              <a:xfrm>
                <a:off x="623887" y="1272743"/>
                <a:ext cx="11042806" cy="5112830"/>
              </a:xfrm>
            </p:spPr>
            <p:txBody>
              <a:bodyPr/>
              <a:lstStyle/>
              <a:p>
                <a:r>
                  <a:rPr lang="nl-BE"/>
                  <a:t>Eigenschap: </a:t>
                </a:r>
                <a14:m>
                  <m:oMath xmlns:m="http://schemas.openxmlformats.org/officeDocument/2006/math">
                    <m:r>
                      <a:rPr lang="nl-BE" b="1" i="1" smtClean="0">
                        <a:latin typeface="Cambria Math" panose="02040503050406030204" pitchFamily="18" charset="0"/>
                      </a:rPr>
                      <m:t>𝑨</m:t>
                    </m:r>
                  </m:oMath>
                </a14:m>
                <a:r>
                  <a:rPr lang="nl-BE"/>
                  <a:t> is onafhankelijk van </a:t>
                </a:r>
                <a14:m>
                  <m:oMath xmlns:m="http://schemas.openxmlformats.org/officeDocument/2006/math">
                    <m:r>
                      <a:rPr lang="nl-BE" b="1" i="1" smtClean="0">
                        <a:latin typeface="Cambria Math" panose="02040503050406030204" pitchFamily="18" charset="0"/>
                      </a:rPr>
                      <m:t>𝑩</m:t>
                    </m:r>
                  </m:oMath>
                </a14:m>
                <a:r>
                  <a:rPr lang="nl-BE"/>
                  <a:t> </a:t>
                </a:r>
                <a:r>
                  <a:rPr lang="nl-BE" err="1"/>
                  <a:t>asa</a:t>
                </a:r>
                <a:r>
                  <a:rPr lang="nl-BE"/>
                  <a:t> </a:t>
                </a:r>
                <a14:m>
                  <m:oMath xmlns:m="http://schemas.openxmlformats.org/officeDocument/2006/math">
                    <m:r>
                      <a:rPr lang="nl-BE" b="1" i="1">
                        <a:latin typeface="Cambria Math" panose="02040503050406030204" pitchFamily="18" charset="0"/>
                      </a:rPr>
                      <m:t>𝑷</m:t>
                    </m:r>
                    <m:d>
                      <m:dPr>
                        <m:ctrlPr>
                          <a:rPr lang="nl-BE" i="1">
                            <a:latin typeface="Cambria Math" panose="02040503050406030204" pitchFamily="18" charset="0"/>
                          </a:rPr>
                        </m:ctrlPr>
                      </m:dPr>
                      <m:e>
                        <m:r>
                          <a:rPr lang="nl-BE" b="1" i="1">
                            <a:latin typeface="Cambria Math" panose="02040503050406030204" pitchFamily="18" charset="0"/>
                          </a:rPr>
                          <m:t>𝑨</m:t>
                        </m:r>
                        <m:r>
                          <a:rPr lang="nl-BE" b="1" i="1">
                            <a:latin typeface="Cambria Math" panose="02040503050406030204" pitchFamily="18" charset="0"/>
                          </a:rPr>
                          <m:t>∩</m:t>
                        </m:r>
                        <m:r>
                          <a:rPr lang="nl-BE" b="1" i="1">
                            <a:latin typeface="Cambria Math" panose="02040503050406030204" pitchFamily="18" charset="0"/>
                          </a:rPr>
                          <m:t>𝑩</m:t>
                        </m:r>
                      </m:e>
                    </m:d>
                    <m:r>
                      <a:rPr lang="nl-BE" b="1" i="1">
                        <a:latin typeface="Cambria Math" panose="02040503050406030204" pitchFamily="18" charset="0"/>
                      </a:rPr>
                      <m:t>=</m:t>
                    </m:r>
                    <m:r>
                      <a:rPr lang="nl-BE" b="1" i="1">
                        <a:latin typeface="Cambria Math" panose="02040503050406030204" pitchFamily="18" charset="0"/>
                      </a:rPr>
                      <m:t>𝑷</m:t>
                    </m:r>
                    <m:d>
                      <m:dPr>
                        <m:ctrlPr>
                          <a:rPr lang="nl-BE" i="1">
                            <a:latin typeface="Cambria Math" panose="02040503050406030204" pitchFamily="18" charset="0"/>
                          </a:rPr>
                        </m:ctrlPr>
                      </m:dPr>
                      <m:e>
                        <m:r>
                          <a:rPr lang="nl-BE" b="1" i="1">
                            <a:latin typeface="Cambria Math" panose="02040503050406030204" pitchFamily="18" charset="0"/>
                          </a:rPr>
                          <m:t>𝑨</m:t>
                        </m:r>
                      </m:e>
                    </m:d>
                    <m:r>
                      <a:rPr lang="nl-BE" b="1" i="1">
                        <a:latin typeface="Cambria Math" panose="02040503050406030204" pitchFamily="18" charset="0"/>
                      </a:rPr>
                      <m:t>⋅</m:t>
                    </m:r>
                    <m:r>
                      <a:rPr lang="nl-BE" b="1" i="1">
                        <a:latin typeface="Cambria Math" panose="02040503050406030204" pitchFamily="18" charset="0"/>
                      </a:rPr>
                      <m:t>𝑷</m:t>
                    </m:r>
                    <m:d>
                      <m:dPr>
                        <m:ctrlPr>
                          <a:rPr lang="nl-BE" i="1">
                            <a:latin typeface="Cambria Math" panose="02040503050406030204" pitchFamily="18" charset="0"/>
                          </a:rPr>
                        </m:ctrlPr>
                      </m:dPr>
                      <m:e>
                        <m:r>
                          <a:rPr lang="nl-BE" b="1" i="1">
                            <a:latin typeface="Cambria Math" panose="02040503050406030204" pitchFamily="18" charset="0"/>
                          </a:rPr>
                          <m:t>𝑩</m:t>
                        </m:r>
                      </m:e>
                    </m:d>
                  </m:oMath>
                </a14:m>
                <a:endParaRPr lang="nl-BE"/>
              </a:p>
              <a:p>
                <a:pPr marL="0" indent="0" algn="ctr">
                  <a:buNone/>
                </a:pPr>
                <a:r>
                  <a:rPr lang="nl-BE" err="1">
                    <a:solidFill>
                      <a:schemeClr val="bg1">
                        <a:lumMod val="65000"/>
                      </a:schemeClr>
                    </a:solidFill>
                  </a:rPr>
                  <a:t>asa</a:t>
                </a:r>
                <a:r>
                  <a:rPr lang="nl-BE">
                    <a:solidFill>
                      <a:schemeClr val="bg1">
                        <a:lumMod val="65000"/>
                      </a:schemeClr>
                    </a:solidFill>
                  </a:rPr>
                  <a:t> </a:t>
                </a:r>
                <a14:m>
                  <m:oMath xmlns:m="http://schemas.openxmlformats.org/officeDocument/2006/math">
                    <m:r>
                      <a:rPr lang="nl-BE" b="0" i="1" smtClean="0">
                        <a:solidFill>
                          <a:schemeClr val="bg1">
                            <a:lumMod val="65000"/>
                          </a:schemeClr>
                        </a:solidFill>
                        <a:latin typeface="Cambria Math" panose="02040503050406030204" pitchFamily="18" charset="0"/>
                      </a:rPr>
                      <m:t>𝑃</m:t>
                    </m:r>
                    <m:d>
                      <m:dPr>
                        <m:ctrlPr>
                          <a:rPr lang="nl-BE" b="0" i="1" smtClean="0">
                            <a:solidFill>
                              <a:schemeClr val="bg1">
                                <a:lumMod val="65000"/>
                              </a:schemeClr>
                            </a:solidFill>
                            <a:latin typeface="Cambria Math" panose="02040503050406030204" pitchFamily="18" charset="0"/>
                          </a:rPr>
                        </m:ctrlPr>
                      </m:dPr>
                      <m:e>
                        <m:r>
                          <a:rPr lang="nl-BE" b="0" i="1" smtClean="0">
                            <a:solidFill>
                              <a:schemeClr val="bg1">
                                <a:lumMod val="65000"/>
                              </a:schemeClr>
                            </a:solidFill>
                            <a:latin typeface="Cambria Math" panose="02040503050406030204" pitchFamily="18" charset="0"/>
                          </a:rPr>
                          <m:t>𝐴</m:t>
                        </m:r>
                      </m:e>
                      <m:e>
                        <m:r>
                          <a:rPr lang="nl-BE" b="0" i="1" smtClean="0">
                            <a:solidFill>
                              <a:schemeClr val="bg1">
                                <a:lumMod val="65000"/>
                              </a:schemeClr>
                            </a:solidFill>
                            <a:latin typeface="Cambria Math" panose="02040503050406030204" pitchFamily="18" charset="0"/>
                          </a:rPr>
                          <m:t>𝐵</m:t>
                        </m:r>
                      </m:e>
                    </m:d>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𝑃</m:t>
                    </m:r>
                    <m:d>
                      <m:dPr>
                        <m:ctrlPr>
                          <a:rPr lang="nl-BE" b="0" i="1" smtClean="0">
                            <a:solidFill>
                              <a:schemeClr val="bg1">
                                <a:lumMod val="65000"/>
                              </a:schemeClr>
                            </a:solidFill>
                            <a:latin typeface="Cambria Math" panose="02040503050406030204" pitchFamily="18" charset="0"/>
                          </a:rPr>
                        </m:ctrlPr>
                      </m:dPr>
                      <m:e>
                        <m:r>
                          <a:rPr lang="nl-BE" b="0" i="1" smtClean="0">
                            <a:solidFill>
                              <a:schemeClr val="bg1">
                                <a:lumMod val="65000"/>
                              </a:schemeClr>
                            </a:solidFill>
                            <a:latin typeface="Cambria Math" panose="02040503050406030204" pitchFamily="18" charset="0"/>
                          </a:rPr>
                          <m:t>𝐴</m:t>
                        </m:r>
                      </m:e>
                    </m:d>
                    <m:r>
                      <a:rPr lang="nl-BE" b="0" i="1" smtClean="0">
                        <a:solidFill>
                          <a:schemeClr val="bg1">
                            <a:lumMod val="65000"/>
                          </a:schemeClr>
                        </a:solidFill>
                        <a:latin typeface="Cambria Math" panose="02040503050406030204" pitchFamily="18" charset="0"/>
                      </a:rPr>
                      <m:t> </m:t>
                    </m:r>
                  </m:oMath>
                </a14:m>
                <a:r>
                  <a:rPr lang="nl-BE" err="1">
                    <a:solidFill>
                      <a:schemeClr val="bg1">
                        <a:lumMod val="65000"/>
                      </a:schemeClr>
                    </a:solidFill>
                  </a:rPr>
                  <a:t>asa</a:t>
                </a:r>
                <a:r>
                  <a:rPr lang="nl-BE">
                    <a:solidFill>
                      <a:schemeClr val="bg1">
                        <a:lumMod val="65000"/>
                      </a:schemeClr>
                    </a:solidFill>
                  </a:rPr>
                  <a:t> </a:t>
                </a:r>
                <a14:m>
                  <m:oMath xmlns:m="http://schemas.openxmlformats.org/officeDocument/2006/math">
                    <m:f>
                      <m:fPr>
                        <m:ctrlPr>
                          <a:rPr lang="nl-BE" b="0" i="1" smtClean="0">
                            <a:solidFill>
                              <a:schemeClr val="bg1">
                                <a:lumMod val="65000"/>
                              </a:schemeClr>
                            </a:solidFill>
                            <a:latin typeface="Cambria Math" panose="02040503050406030204" pitchFamily="18" charset="0"/>
                          </a:rPr>
                        </m:ctrlPr>
                      </m:fPr>
                      <m:num>
                        <m:r>
                          <a:rPr lang="nl-BE" b="0" i="1" smtClean="0">
                            <a:solidFill>
                              <a:schemeClr val="bg1">
                                <a:lumMod val="65000"/>
                              </a:schemeClr>
                            </a:solidFill>
                            <a:latin typeface="Cambria Math" panose="02040503050406030204" pitchFamily="18" charset="0"/>
                          </a:rPr>
                          <m:t>𝑃</m:t>
                        </m:r>
                        <m:d>
                          <m:dPr>
                            <m:ctrlPr>
                              <a:rPr lang="nl-BE" b="0" i="1" smtClean="0">
                                <a:solidFill>
                                  <a:schemeClr val="bg1">
                                    <a:lumMod val="65000"/>
                                  </a:schemeClr>
                                </a:solidFill>
                                <a:latin typeface="Cambria Math" panose="02040503050406030204" pitchFamily="18" charset="0"/>
                              </a:rPr>
                            </m:ctrlPr>
                          </m:dPr>
                          <m:e>
                            <m:r>
                              <a:rPr lang="nl-BE" b="0" i="1" smtClean="0">
                                <a:solidFill>
                                  <a:schemeClr val="bg1">
                                    <a:lumMod val="65000"/>
                                  </a:schemeClr>
                                </a:solidFill>
                                <a:latin typeface="Cambria Math" panose="02040503050406030204" pitchFamily="18" charset="0"/>
                              </a:rPr>
                              <m:t>𝐴</m:t>
                            </m:r>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𝐵</m:t>
                            </m:r>
                          </m:e>
                        </m:d>
                      </m:num>
                      <m:den>
                        <m:r>
                          <a:rPr lang="nl-BE" b="0" i="1" smtClean="0">
                            <a:solidFill>
                              <a:schemeClr val="bg1">
                                <a:lumMod val="65000"/>
                              </a:schemeClr>
                            </a:solidFill>
                            <a:latin typeface="Cambria Math" panose="02040503050406030204" pitchFamily="18" charset="0"/>
                          </a:rPr>
                          <m:t>𝑃</m:t>
                        </m:r>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𝐵</m:t>
                        </m:r>
                        <m:r>
                          <a:rPr lang="nl-BE" b="0" i="1" smtClean="0">
                            <a:solidFill>
                              <a:schemeClr val="bg1">
                                <a:lumMod val="65000"/>
                              </a:schemeClr>
                            </a:solidFill>
                            <a:latin typeface="Cambria Math" panose="02040503050406030204" pitchFamily="18" charset="0"/>
                          </a:rPr>
                          <m:t>)</m:t>
                        </m:r>
                      </m:den>
                    </m:f>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𝑃</m:t>
                    </m:r>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𝐴</m:t>
                    </m:r>
                    <m:r>
                      <a:rPr lang="nl-BE" b="0" i="1" smtClean="0">
                        <a:solidFill>
                          <a:schemeClr val="bg1">
                            <a:lumMod val="65000"/>
                          </a:schemeClr>
                        </a:solidFill>
                        <a:latin typeface="Cambria Math" panose="02040503050406030204" pitchFamily="18" charset="0"/>
                      </a:rPr>
                      <m:t>)</m:t>
                    </m:r>
                  </m:oMath>
                </a14:m>
                <a:endParaRPr lang="nl-BE"/>
              </a:p>
              <a:p>
                <a:r>
                  <a:rPr lang="nl-BE"/>
                  <a:t>toegepast: </a:t>
                </a:r>
              </a:p>
              <a:p>
                <a:pPr lvl="1"/>
                <a:r>
                  <a:rPr lang="nl-BE"/>
                  <a:t>is </a:t>
                </a:r>
                <a14:m>
                  <m:oMath xmlns:m="http://schemas.openxmlformats.org/officeDocument/2006/math">
                    <m:r>
                      <a:rPr lang="nl-BE" b="0" i="1" smtClean="0">
                        <a:latin typeface="Cambria Math" panose="02040503050406030204" pitchFamily="18" charset="0"/>
                      </a:rPr>
                      <m:t>𝑇𝑃</m:t>
                    </m:r>
                  </m:oMath>
                </a14:m>
                <a:r>
                  <a:rPr lang="nl-BE"/>
                  <a:t> onafhankelijk van </a:t>
                </a:r>
                <a14:m>
                  <m:oMath xmlns:m="http://schemas.openxmlformats.org/officeDocument/2006/math">
                    <m:r>
                      <a:rPr lang="nl-BE" b="0" i="1" smtClean="0">
                        <a:latin typeface="Cambria Math" panose="02040503050406030204" pitchFamily="18" charset="0"/>
                      </a:rPr>
                      <m:t>𝐵</m:t>
                    </m:r>
                  </m:oMath>
                </a14:m>
                <a:r>
                  <a:rPr lang="nl-BE"/>
                  <a:t>? </a:t>
                </a:r>
              </a:p>
              <a:p>
                <a:pPr lvl="1"/>
                <a:r>
                  <a:rPr lang="nl-BE"/>
                  <a:t>neen! hoe zien we dit in de kruistabel?</a:t>
                </a:r>
              </a:p>
              <a:p>
                <a:pPr lvl="1"/>
                <a:r>
                  <a:rPr lang="nl-BE"/>
                  <a:t>is </a:t>
                </a:r>
                <a14:m>
                  <m:oMath xmlns:m="http://schemas.openxmlformats.org/officeDocument/2006/math">
                    <m:r>
                      <a:rPr lang="nl-BE" b="0" i="1" smtClean="0">
                        <a:latin typeface="Cambria Math" panose="02040503050406030204" pitchFamily="18" charset="0"/>
                      </a:rPr>
                      <m:t>𝑃</m:t>
                    </m:r>
                    <m:d>
                      <m:dPr>
                        <m:ctrlPr>
                          <a:rPr lang="nl-BE" i="1" smtClean="0">
                            <a:latin typeface="Cambria Math" panose="02040503050406030204" pitchFamily="18" charset="0"/>
                          </a:rPr>
                        </m:ctrlPr>
                      </m:dPr>
                      <m:e>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e>
                    </m:d>
                    <m:r>
                      <a:rPr lang="nl-BE" b="0" i="1" smtClean="0">
                        <a:latin typeface="Cambria Math" panose="02040503050406030204" pitchFamily="18" charset="0"/>
                      </a:rPr>
                      <m:t>=</m:t>
                    </m:r>
                    <m:r>
                      <a:rPr lang="nl-BE" b="0" i="1" smtClean="0">
                        <a:latin typeface="Cambria Math" panose="02040503050406030204" pitchFamily="18" charset="0"/>
                      </a:rPr>
                      <m:t>𝑃</m:t>
                    </m:r>
                    <m:d>
                      <m:dPr>
                        <m:ctrlPr>
                          <a:rPr lang="nl-BE"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a:t>
                </a:r>
              </a:p>
              <a:p>
                <a:endParaRPr lang="nl-BE"/>
              </a:p>
              <a:p>
                <a:endParaRPr lang="nl-BE"/>
              </a:p>
            </p:txBody>
          </p:sp>
        </mc:Choice>
        <mc:Fallback xmlns="">
          <p:sp>
            <p:nvSpPr>
              <p:cNvPr id="4" name="Content Placeholder 3">
                <a:extLst>
                  <a:ext uri="{FF2B5EF4-FFF2-40B4-BE49-F238E27FC236}">
                    <a16:creationId xmlns:a16="http://schemas.microsoft.com/office/drawing/2014/main" id="{3ADFF761-652E-FD91-F4C1-C6C36C7D46AB}"/>
                  </a:ext>
                </a:extLst>
              </p:cNvPr>
              <p:cNvSpPr>
                <a:spLocks noGrp="1" noRot="1" noChangeAspect="1" noMove="1" noResize="1" noEditPoints="1" noAdjustHandles="1" noChangeArrowheads="1" noChangeShapeType="1" noTextEdit="1"/>
              </p:cNvSpPr>
              <p:nvPr>
                <p:ph idx="1"/>
              </p:nvPr>
            </p:nvSpPr>
            <p:spPr>
              <a:xfrm>
                <a:off x="623887" y="1272743"/>
                <a:ext cx="11042806" cy="5112830"/>
              </a:xfrm>
              <a:blipFill>
                <a:blip r:embed="rId3"/>
                <a:stretch>
                  <a:fillRect l="-1380" t="-202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A75AD71-9275-A848-097B-2FA532323C60}"/>
              </a:ext>
            </a:extLst>
          </p:cNvPr>
          <p:cNvSpPr txBox="1"/>
          <p:nvPr/>
        </p:nvSpPr>
        <p:spPr>
          <a:xfrm>
            <a:off x="728121" y="5259065"/>
            <a:ext cx="1408671" cy="926756"/>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kans in een cel</a:t>
            </a:r>
          </a:p>
        </p:txBody>
      </p:sp>
      <p:sp>
        <p:nvSpPr>
          <p:cNvPr id="6" name="TextBox 5">
            <a:extLst>
              <a:ext uri="{FF2B5EF4-FFF2-40B4-BE49-F238E27FC236}">
                <a16:creationId xmlns:a16="http://schemas.microsoft.com/office/drawing/2014/main" id="{AE07EBF1-4045-C270-4A25-2C03C2DB7F66}"/>
              </a:ext>
            </a:extLst>
          </p:cNvPr>
          <p:cNvSpPr txBox="1"/>
          <p:nvPr/>
        </p:nvSpPr>
        <p:spPr>
          <a:xfrm>
            <a:off x="2783458" y="5259065"/>
            <a:ext cx="2343665" cy="926756"/>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marginale kans van de kolom</a:t>
            </a:r>
          </a:p>
        </p:txBody>
      </p:sp>
      <p:sp>
        <p:nvSpPr>
          <p:cNvPr id="7" name="TextBox 6">
            <a:extLst>
              <a:ext uri="{FF2B5EF4-FFF2-40B4-BE49-F238E27FC236}">
                <a16:creationId xmlns:a16="http://schemas.microsoft.com/office/drawing/2014/main" id="{707FD577-9975-3F90-A659-F1752B156EB4}"/>
              </a:ext>
            </a:extLst>
          </p:cNvPr>
          <p:cNvSpPr txBox="1"/>
          <p:nvPr/>
        </p:nvSpPr>
        <p:spPr>
          <a:xfrm>
            <a:off x="5790268" y="5259065"/>
            <a:ext cx="2343665" cy="926756"/>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marginale kans van de rij</a:t>
            </a:r>
          </a:p>
        </p:txBody>
      </p:sp>
      <p:sp>
        <p:nvSpPr>
          <p:cNvPr id="8" name="TextBox 7">
            <a:extLst>
              <a:ext uri="{FF2B5EF4-FFF2-40B4-BE49-F238E27FC236}">
                <a16:creationId xmlns:a16="http://schemas.microsoft.com/office/drawing/2014/main" id="{BCFDBE05-D426-66D6-F5AF-13B43AFB226D}"/>
              </a:ext>
            </a:extLst>
          </p:cNvPr>
          <p:cNvSpPr txBox="1"/>
          <p:nvPr/>
        </p:nvSpPr>
        <p:spPr>
          <a:xfrm>
            <a:off x="2231532" y="5474342"/>
            <a:ext cx="432615" cy="485304"/>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5C1542C1-6CB2-172B-1D57-E99488509192}"/>
              </a:ext>
            </a:extLst>
          </p:cNvPr>
          <p:cNvSpPr txBox="1"/>
          <p:nvPr/>
        </p:nvSpPr>
        <p:spPr>
          <a:xfrm>
            <a:off x="5225849" y="5474342"/>
            <a:ext cx="432615" cy="472218"/>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t>×</a:t>
            </a:r>
            <a:endParaRPr lang="nl-BE" sz="2800" b="1">
              <a:latin typeface="+mn-lt"/>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3687094C-7755-C273-9712-FB42D963C26B}"/>
              </a:ext>
            </a:extLst>
          </p:cNvPr>
          <p:cNvSpPr txBox="1"/>
          <p:nvPr/>
        </p:nvSpPr>
        <p:spPr>
          <a:xfrm>
            <a:off x="205923" y="5474342"/>
            <a:ext cx="432615" cy="485304"/>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is</a:t>
            </a:r>
          </a:p>
        </p:txBody>
      </p:sp>
      <p:sp>
        <p:nvSpPr>
          <p:cNvPr id="11" name="TextBox 10">
            <a:extLst>
              <a:ext uri="{FF2B5EF4-FFF2-40B4-BE49-F238E27FC236}">
                <a16:creationId xmlns:a16="http://schemas.microsoft.com/office/drawing/2014/main" id="{FB3F92D7-1954-5DBD-D98D-B3D884781C45}"/>
              </a:ext>
            </a:extLst>
          </p:cNvPr>
          <p:cNvSpPr txBox="1"/>
          <p:nvPr/>
        </p:nvSpPr>
        <p:spPr>
          <a:xfrm>
            <a:off x="8247143" y="5474342"/>
            <a:ext cx="432615" cy="485304"/>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a:t>
            </a:r>
          </a:p>
        </p:txBody>
      </p:sp>
      <p:cxnSp>
        <p:nvCxnSpPr>
          <p:cNvPr id="13" name="Straight Arrow Connector 12">
            <a:extLst>
              <a:ext uri="{FF2B5EF4-FFF2-40B4-BE49-F238E27FC236}">
                <a16:creationId xmlns:a16="http://schemas.microsoft.com/office/drawing/2014/main" id="{2C0479A0-731F-75B2-F722-701E2FDBA3FA}"/>
              </a:ext>
            </a:extLst>
          </p:cNvPr>
          <p:cNvCxnSpPr>
            <a:cxnSpLocks/>
            <a:endCxn id="5" idx="0"/>
          </p:cNvCxnSpPr>
          <p:nvPr/>
        </p:nvCxnSpPr>
        <p:spPr>
          <a:xfrm flipH="1">
            <a:off x="1432457" y="4385187"/>
            <a:ext cx="799075" cy="87387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D864DC9-B75B-3E77-7724-59BF5D54F626}"/>
              </a:ext>
            </a:extLst>
          </p:cNvPr>
          <p:cNvCxnSpPr>
            <a:cxnSpLocks/>
            <a:endCxn id="6" idx="0"/>
          </p:cNvCxnSpPr>
          <p:nvPr/>
        </p:nvCxnSpPr>
        <p:spPr>
          <a:xfrm>
            <a:off x="3716594" y="4385187"/>
            <a:ext cx="238697" cy="87387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8079546-8A4C-07C8-5AB7-78D118D6FB99}"/>
              </a:ext>
            </a:extLst>
          </p:cNvPr>
          <p:cNvCxnSpPr>
            <a:cxnSpLocks/>
            <a:endCxn id="7" idx="0"/>
          </p:cNvCxnSpPr>
          <p:nvPr/>
        </p:nvCxnSpPr>
        <p:spPr>
          <a:xfrm>
            <a:off x="4709652" y="4385187"/>
            <a:ext cx="2252449" cy="87387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A6D69762-218B-8507-3C11-56FBCF728A7D}"/>
                  </a:ext>
                </a:extLst>
              </p:cNvPr>
              <p:cNvGraphicFramePr>
                <a:graphicFrameLocks noGrp="1"/>
              </p:cNvGraphicFramePr>
              <p:nvPr>
                <p:extLst>
                  <p:ext uri="{D42A27DB-BD31-4B8C-83A1-F6EECF244321}">
                    <p14:modId xmlns:p14="http://schemas.microsoft.com/office/powerpoint/2010/main" val="4007850195"/>
                  </p:ext>
                </p:extLst>
              </p:nvPr>
            </p:nvGraphicFramePr>
            <p:xfrm>
              <a:off x="6655246" y="2636520"/>
              <a:ext cx="4912867" cy="1584960"/>
            </p:xfrm>
            <a:graphic>
              <a:graphicData uri="http://schemas.openxmlformats.org/drawingml/2006/table">
                <a:tbl>
                  <a:tblPr firstRow="1" bandRow="1">
                    <a:tableStyleId>{616DA210-FB5B-4158-B5E0-FEB733F419BA}</a:tableStyleId>
                  </a:tblPr>
                  <a:tblGrid>
                    <a:gridCol w="605853">
                      <a:extLst>
                        <a:ext uri="{9D8B030D-6E8A-4147-A177-3AD203B41FA5}">
                          <a16:colId xmlns:a16="http://schemas.microsoft.com/office/drawing/2014/main" val="2844569337"/>
                        </a:ext>
                      </a:extLst>
                    </a:gridCol>
                    <a:gridCol w="1415161">
                      <a:extLst>
                        <a:ext uri="{9D8B030D-6E8A-4147-A177-3AD203B41FA5}">
                          <a16:colId xmlns:a16="http://schemas.microsoft.com/office/drawing/2014/main" val="184603273"/>
                        </a:ext>
                      </a:extLst>
                    </a:gridCol>
                    <a:gridCol w="1575499">
                      <a:extLst>
                        <a:ext uri="{9D8B030D-6E8A-4147-A177-3AD203B41FA5}">
                          <a16:colId xmlns:a16="http://schemas.microsoft.com/office/drawing/2014/main" val="3379419753"/>
                        </a:ext>
                      </a:extLst>
                    </a:gridCol>
                    <a:gridCol w="1316354">
                      <a:extLst>
                        <a:ext uri="{9D8B030D-6E8A-4147-A177-3AD203B41FA5}">
                          <a16:colId xmlns:a16="http://schemas.microsoft.com/office/drawing/2014/main" val="2496531874"/>
                        </a:ext>
                      </a:extLst>
                    </a:gridCol>
                  </a:tblGrid>
                  <a:tr h="381369">
                    <a:tc>
                      <a:txBody>
                        <a:bodyPr/>
                        <a:lstStyle/>
                        <a:p>
                          <a:pPr algn="ctr"/>
                          <a:endParaRPr lang="nl-BE" sz="2000" b="0"/>
                        </a:p>
                      </a:txBody>
                      <a:tcPr anchor="ctr">
                        <a:solidFill>
                          <a:schemeClr val="bg1"/>
                        </a:solidFill>
                      </a:tcPr>
                    </a:tc>
                    <a:tc>
                      <a:txBody>
                        <a:bodyPr/>
                        <a:lstStyle/>
                        <a:p>
                          <a:pPr algn="ctr"/>
                          <a:r>
                            <a:rPr lang="nl-BE" sz="2000" b="0"/>
                            <a:t>B</a:t>
                          </a:r>
                        </a:p>
                      </a:txBody>
                      <a:tcPr anchor="ctr">
                        <a:solidFill>
                          <a:schemeClr val="bg1"/>
                        </a:solidFill>
                      </a:tcPr>
                    </a:tc>
                    <a:tc>
                      <a:txBody>
                        <a:bodyPr/>
                        <a:lstStyle/>
                        <a:p>
                          <a:pPr algn="ctr"/>
                          <a:r>
                            <a:rPr lang="nl-BE" sz="2000" b="0"/>
                            <a:t>GB</a:t>
                          </a:r>
                        </a:p>
                      </a:txBody>
                      <a:tcPr anchor="ctr">
                        <a:solidFill>
                          <a:schemeClr val="bg1"/>
                        </a:solidFill>
                      </a:tcPr>
                    </a:tc>
                    <a:tc>
                      <a:txBody>
                        <a:bodyPr/>
                        <a:lstStyle/>
                        <a:p>
                          <a:pPr algn="ctr"/>
                          <a:r>
                            <a:rPr lang="nl-BE" sz="2000" b="0"/>
                            <a:t>totaal</a:t>
                          </a:r>
                        </a:p>
                      </a:txBody>
                      <a:tcPr anchor="ctr">
                        <a:solidFill>
                          <a:schemeClr val="bg1"/>
                        </a:solidFill>
                      </a:tcPr>
                    </a:tc>
                    <a:extLst>
                      <a:ext uri="{0D108BD9-81ED-4DB2-BD59-A6C34878D82A}">
                        <a16:rowId xmlns:a16="http://schemas.microsoft.com/office/drawing/2014/main" val="3903333885"/>
                      </a:ext>
                    </a:extLst>
                  </a:tr>
                  <a:tr h="381369">
                    <a:tc>
                      <a:txBody>
                        <a:bodyPr/>
                        <a:lstStyle/>
                        <a:p>
                          <a:pPr algn="ctr"/>
                          <a:r>
                            <a:rPr lang="nl-BE" sz="2000"/>
                            <a:t>TP</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𝐵</m:t>
                                </m:r>
                                <m:r>
                                  <a:rPr lang="nl-BE" sz="2000" b="0" i="1" smtClean="0">
                                    <a:latin typeface="Cambria Math" panose="02040503050406030204" pitchFamily="18" charset="0"/>
                                  </a:rPr>
                                  <m:t>∩</m:t>
                                </m:r>
                                <m:r>
                                  <a:rPr lang="nl-BE" sz="2000" b="0" i="1" smtClean="0">
                                    <a:latin typeface="Cambria Math" panose="02040503050406030204" pitchFamily="18" charset="0"/>
                                  </a:rPr>
                                  <m:t>𝑇𝑃</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𝐺𝐵</m:t>
                                </m:r>
                                <m:r>
                                  <a:rPr lang="nl-BE" sz="2000" b="0" i="1" smtClean="0">
                                    <a:latin typeface="Cambria Math" panose="02040503050406030204" pitchFamily="18" charset="0"/>
                                  </a:rPr>
                                  <m:t>∩</m:t>
                                </m:r>
                                <m:r>
                                  <a:rPr lang="nl-BE" sz="2000" b="0" i="1" smtClean="0">
                                    <a:latin typeface="Cambria Math" panose="02040503050406030204" pitchFamily="18" charset="0"/>
                                  </a:rPr>
                                  <m:t>𝑇𝑃</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𝑇𝑃</m:t>
                                </m:r>
                                <m:r>
                                  <a:rPr lang="nl-BE" sz="2000" b="0" i="1" smtClean="0">
                                    <a:latin typeface="Cambria Math" panose="02040503050406030204" pitchFamily="18" charset="0"/>
                                  </a:rPr>
                                  <m:t>)</m:t>
                                </m:r>
                              </m:oMath>
                            </m:oMathPara>
                          </a14:m>
                          <a:endParaRPr lang="nl-BE" sz="2000"/>
                        </a:p>
                      </a:txBody>
                      <a:tcPr anchor="ctr">
                        <a:solidFill>
                          <a:schemeClr val="bg1"/>
                        </a:solidFill>
                      </a:tcPr>
                    </a:tc>
                    <a:extLst>
                      <a:ext uri="{0D108BD9-81ED-4DB2-BD59-A6C34878D82A}">
                        <a16:rowId xmlns:a16="http://schemas.microsoft.com/office/drawing/2014/main" val="3163694747"/>
                      </a:ext>
                    </a:extLst>
                  </a:tr>
                  <a:tr h="381369">
                    <a:tc>
                      <a:txBody>
                        <a:bodyPr/>
                        <a:lstStyle/>
                        <a:p>
                          <a:pPr algn="ctr"/>
                          <a:r>
                            <a:rPr lang="nl-BE" sz="2000"/>
                            <a:t>TN</a:t>
                          </a:r>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𝐵</m:t>
                                </m:r>
                                <m:r>
                                  <a:rPr lang="nl-BE" sz="2000" b="0" i="1" smtClean="0">
                                    <a:latin typeface="Cambria Math" panose="02040503050406030204" pitchFamily="18" charset="0"/>
                                  </a:rPr>
                                  <m:t>∩</m:t>
                                </m:r>
                                <m:r>
                                  <a:rPr lang="nl-BE" sz="2000" b="0" i="1" smtClean="0">
                                    <a:latin typeface="Cambria Math" panose="02040503050406030204" pitchFamily="18" charset="0"/>
                                  </a:rPr>
                                  <m:t>𝑇𝑁</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𝐺𝐵</m:t>
                                </m:r>
                                <m:r>
                                  <a:rPr lang="nl-BE" sz="2000" b="0" i="1" smtClean="0">
                                    <a:latin typeface="Cambria Math" panose="02040503050406030204" pitchFamily="18" charset="0"/>
                                  </a:rPr>
                                  <m:t>∩</m:t>
                                </m:r>
                                <m:r>
                                  <a:rPr lang="nl-BE" sz="2000" b="0" i="1" smtClean="0">
                                    <a:latin typeface="Cambria Math" panose="02040503050406030204" pitchFamily="18" charset="0"/>
                                  </a:rPr>
                                  <m:t>𝑇𝑁</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𝑇𝑁</m:t>
                                </m:r>
                                <m:r>
                                  <a:rPr lang="nl-BE" sz="2000" b="0" i="1" smtClean="0">
                                    <a:latin typeface="Cambria Math" panose="02040503050406030204" pitchFamily="18" charset="0"/>
                                  </a:rPr>
                                  <m:t>)</m:t>
                                </m:r>
                              </m:oMath>
                            </m:oMathPara>
                          </a14:m>
                          <a:endParaRPr lang="nl-BE" sz="2000"/>
                        </a:p>
                      </a:txBody>
                      <a:tcPr anchor="ctr">
                        <a:solidFill>
                          <a:schemeClr val="bg1"/>
                        </a:solidFill>
                      </a:tcPr>
                    </a:tc>
                    <a:extLst>
                      <a:ext uri="{0D108BD9-81ED-4DB2-BD59-A6C34878D82A}">
                        <a16:rowId xmlns:a16="http://schemas.microsoft.com/office/drawing/2014/main" val="770343665"/>
                      </a:ext>
                    </a:extLst>
                  </a:tr>
                  <a:tr h="381369">
                    <a:tc>
                      <a:txBody>
                        <a:bodyPr/>
                        <a:lstStyle/>
                        <a:p>
                          <a:pPr algn="ctr"/>
                          <a:r>
                            <a:rPr lang="nl-BE" sz="2000"/>
                            <a:t>tot.</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𝐵</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𝐺𝐵</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d>
                                  <m:dPr>
                                    <m:ctrlPr>
                                      <a:rPr lang="nl-BE" sz="2000" b="0" i="1" smtClean="0">
                                        <a:latin typeface="Cambria Math" panose="02040503050406030204" pitchFamily="18" charset="0"/>
                                      </a:rPr>
                                    </m:ctrlPr>
                                  </m:dPr>
                                  <m:e>
                                    <m:r>
                                      <a:rPr lang="nl-BE" sz="2000" b="0" i="1" smtClean="0">
                                        <a:latin typeface="Cambria Math" panose="02040503050406030204" pitchFamily="18" charset="0"/>
                                      </a:rPr>
                                      <m:t>𝑈</m:t>
                                    </m:r>
                                  </m:e>
                                </m:d>
                                <m:r>
                                  <a:rPr lang="nl-BE" sz="2000" b="0" i="1" smtClean="0">
                                    <a:latin typeface="Cambria Math" panose="02040503050406030204" pitchFamily="18" charset="0"/>
                                  </a:rPr>
                                  <m:t>=1</m:t>
                                </m:r>
                              </m:oMath>
                            </m:oMathPara>
                          </a14:m>
                          <a:endParaRPr lang="nl-BE" sz="2000"/>
                        </a:p>
                      </a:txBody>
                      <a:tcPr anchor="ctr">
                        <a:solidFill>
                          <a:schemeClr val="bg1"/>
                        </a:solidFill>
                      </a:tcPr>
                    </a:tc>
                    <a:extLst>
                      <a:ext uri="{0D108BD9-81ED-4DB2-BD59-A6C34878D82A}">
                        <a16:rowId xmlns:a16="http://schemas.microsoft.com/office/drawing/2014/main" val="592599778"/>
                      </a:ext>
                    </a:extLst>
                  </a:tr>
                </a:tbl>
              </a:graphicData>
            </a:graphic>
          </p:graphicFrame>
        </mc:Choice>
        <mc:Fallback xmlns="">
          <p:graphicFrame>
            <p:nvGraphicFramePr>
              <p:cNvPr id="14" name="Table 13">
                <a:extLst>
                  <a:ext uri="{FF2B5EF4-FFF2-40B4-BE49-F238E27FC236}">
                    <a16:creationId xmlns:a16="http://schemas.microsoft.com/office/drawing/2014/main" id="{A6D69762-218B-8507-3C11-56FBCF728A7D}"/>
                  </a:ext>
                </a:extLst>
              </p:cNvPr>
              <p:cNvGraphicFramePr>
                <a:graphicFrameLocks noGrp="1"/>
              </p:cNvGraphicFramePr>
              <p:nvPr>
                <p:extLst>
                  <p:ext uri="{D42A27DB-BD31-4B8C-83A1-F6EECF244321}">
                    <p14:modId xmlns:p14="http://schemas.microsoft.com/office/powerpoint/2010/main" val="4007850195"/>
                  </p:ext>
                </p:extLst>
              </p:nvPr>
            </p:nvGraphicFramePr>
            <p:xfrm>
              <a:off x="6655246" y="2636520"/>
              <a:ext cx="4912867" cy="1584960"/>
            </p:xfrm>
            <a:graphic>
              <a:graphicData uri="http://schemas.openxmlformats.org/drawingml/2006/table">
                <a:tbl>
                  <a:tblPr firstRow="1" bandRow="1">
                    <a:tableStyleId>{616DA210-FB5B-4158-B5E0-FEB733F419BA}</a:tableStyleId>
                  </a:tblPr>
                  <a:tblGrid>
                    <a:gridCol w="605853">
                      <a:extLst>
                        <a:ext uri="{9D8B030D-6E8A-4147-A177-3AD203B41FA5}">
                          <a16:colId xmlns:a16="http://schemas.microsoft.com/office/drawing/2014/main" val="2844569337"/>
                        </a:ext>
                      </a:extLst>
                    </a:gridCol>
                    <a:gridCol w="1415161">
                      <a:extLst>
                        <a:ext uri="{9D8B030D-6E8A-4147-A177-3AD203B41FA5}">
                          <a16:colId xmlns:a16="http://schemas.microsoft.com/office/drawing/2014/main" val="184603273"/>
                        </a:ext>
                      </a:extLst>
                    </a:gridCol>
                    <a:gridCol w="1575499">
                      <a:extLst>
                        <a:ext uri="{9D8B030D-6E8A-4147-A177-3AD203B41FA5}">
                          <a16:colId xmlns:a16="http://schemas.microsoft.com/office/drawing/2014/main" val="3379419753"/>
                        </a:ext>
                      </a:extLst>
                    </a:gridCol>
                    <a:gridCol w="1316354">
                      <a:extLst>
                        <a:ext uri="{9D8B030D-6E8A-4147-A177-3AD203B41FA5}">
                          <a16:colId xmlns:a16="http://schemas.microsoft.com/office/drawing/2014/main" val="2496531874"/>
                        </a:ext>
                      </a:extLst>
                    </a:gridCol>
                  </a:tblGrid>
                  <a:tr h="396240">
                    <a:tc>
                      <a:txBody>
                        <a:bodyPr/>
                        <a:lstStyle/>
                        <a:p>
                          <a:pPr algn="ctr"/>
                          <a:endParaRPr lang="nl-BE" sz="2000" b="0"/>
                        </a:p>
                      </a:txBody>
                      <a:tcPr anchor="ctr">
                        <a:solidFill>
                          <a:schemeClr val="bg1"/>
                        </a:solidFill>
                      </a:tcPr>
                    </a:tc>
                    <a:tc>
                      <a:txBody>
                        <a:bodyPr/>
                        <a:lstStyle/>
                        <a:p>
                          <a:pPr algn="ctr"/>
                          <a:r>
                            <a:rPr lang="nl-BE" sz="2000" b="0"/>
                            <a:t>B</a:t>
                          </a:r>
                        </a:p>
                      </a:txBody>
                      <a:tcPr anchor="ctr">
                        <a:solidFill>
                          <a:schemeClr val="bg1"/>
                        </a:solidFill>
                      </a:tcPr>
                    </a:tc>
                    <a:tc>
                      <a:txBody>
                        <a:bodyPr/>
                        <a:lstStyle/>
                        <a:p>
                          <a:pPr algn="ctr"/>
                          <a:r>
                            <a:rPr lang="nl-BE" sz="2000" b="0"/>
                            <a:t>GB</a:t>
                          </a:r>
                        </a:p>
                      </a:txBody>
                      <a:tcPr anchor="ctr">
                        <a:solidFill>
                          <a:schemeClr val="bg1"/>
                        </a:solidFill>
                      </a:tcPr>
                    </a:tc>
                    <a:tc>
                      <a:txBody>
                        <a:bodyPr/>
                        <a:lstStyle/>
                        <a:p>
                          <a:pPr algn="ctr"/>
                          <a:r>
                            <a:rPr lang="nl-BE" sz="2000" b="0"/>
                            <a:t>totaal</a:t>
                          </a:r>
                        </a:p>
                      </a:txBody>
                      <a:tcPr anchor="ctr">
                        <a:solidFill>
                          <a:schemeClr val="bg1"/>
                        </a:solidFill>
                      </a:tcPr>
                    </a:tc>
                    <a:extLst>
                      <a:ext uri="{0D108BD9-81ED-4DB2-BD59-A6C34878D82A}">
                        <a16:rowId xmlns:a16="http://schemas.microsoft.com/office/drawing/2014/main" val="3903333885"/>
                      </a:ext>
                    </a:extLst>
                  </a:tr>
                  <a:tr h="396240">
                    <a:tc>
                      <a:txBody>
                        <a:bodyPr/>
                        <a:lstStyle/>
                        <a:p>
                          <a:pPr algn="ctr"/>
                          <a:r>
                            <a:rPr lang="nl-BE" sz="2000"/>
                            <a:t>TP</a:t>
                          </a:r>
                        </a:p>
                      </a:txBody>
                      <a:tcPr anchor="ctr">
                        <a:solidFill>
                          <a:schemeClr val="bg1"/>
                        </a:solidFill>
                      </a:tcPr>
                    </a:tc>
                    <a:tc>
                      <a:txBody>
                        <a:bodyPr/>
                        <a:lstStyle/>
                        <a:p>
                          <a:endParaRPr lang="en-US"/>
                        </a:p>
                      </a:txBody>
                      <a:tcPr anchor="ctr">
                        <a:blipFill>
                          <a:blip r:embed="rId4"/>
                          <a:stretch>
                            <a:fillRect l="-43534" t="-106061" r="-206034" b="-222727"/>
                          </a:stretch>
                        </a:blipFill>
                      </a:tcPr>
                    </a:tc>
                    <a:tc>
                      <a:txBody>
                        <a:bodyPr/>
                        <a:lstStyle/>
                        <a:p>
                          <a:endParaRPr lang="en-US"/>
                        </a:p>
                      </a:txBody>
                      <a:tcPr anchor="ctr">
                        <a:blipFill>
                          <a:blip r:embed="rId4"/>
                          <a:stretch>
                            <a:fillRect l="-128571" t="-106061" r="-84556" b="-222727"/>
                          </a:stretch>
                        </a:blipFill>
                      </a:tcPr>
                    </a:tc>
                    <a:tc>
                      <a:txBody>
                        <a:bodyPr/>
                        <a:lstStyle/>
                        <a:p>
                          <a:endParaRPr lang="en-US"/>
                        </a:p>
                      </a:txBody>
                      <a:tcPr anchor="ctr">
                        <a:blipFill>
                          <a:blip r:embed="rId4"/>
                          <a:stretch>
                            <a:fillRect l="-274074" t="-106061" r="-1389" b="-222727"/>
                          </a:stretch>
                        </a:blipFill>
                      </a:tcPr>
                    </a:tc>
                    <a:extLst>
                      <a:ext uri="{0D108BD9-81ED-4DB2-BD59-A6C34878D82A}">
                        <a16:rowId xmlns:a16="http://schemas.microsoft.com/office/drawing/2014/main" val="3163694747"/>
                      </a:ext>
                    </a:extLst>
                  </a:tr>
                  <a:tr h="396240">
                    <a:tc>
                      <a:txBody>
                        <a:bodyPr/>
                        <a:lstStyle/>
                        <a:p>
                          <a:pPr algn="ctr"/>
                          <a:r>
                            <a:rPr lang="nl-BE" sz="2000"/>
                            <a:t>TN</a:t>
                          </a:r>
                        </a:p>
                      </a:txBody>
                      <a:tcPr anchor="ctr">
                        <a:solidFill>
                          <a:schemeClr val="bg1"/>
                        </a:solidFill>
                      </a:tcPr>
                    </a:tc>
                    <a:tc>
                      <a:txBody>
                        <a:bodyPr/>
                        <a:lstStyle/>
                        <a:p>
                          <a:endParaRPr lang="en-US"/>
                        </a:p>
                      </a:txBody>
                      <a:tcPr anchor="ctr">
                        <a:blipFill>
                          <a:blip r:embed="rId4"/>
                          <a:stretch>
                            <a:fillRect l="-43534" t="-209231" r="-206034" b="-126154"/>
                          </a:stretch>
                        </a:blipFill>
                      </a:tcPr>
                    </a:tc>
                    <a:tc>
                      <a:txBody>
                        <a:bodyPr/>
                        <a:lstStyle/>
                        <a:p>
                          <a:endParaRPr lang="en-US"/>
                        </a:p>
                      </a:txBody>
                      <a:tcPr anchor="ctr">
                        <a:blipFill>
                          <a:blip r:embed="rId4"/>
                          <a:stretch>
                            <a:fillRect l="-128571" t="-209231" r="-84556" b="-126154"/>
                          </a:stretch>
                        </a:blipFill>
                      </a:tcPr>
                    </a:tc>
                    <a:tc>
                      <a:txBody>
                        <a:bodyPr/>
                        <a:lstStyle/>
                        <a:p>
                          <a:endParaRPr lang="en-US"/>
                        </a:p>
                      </a:txBody>
                      <a:tcPr anchor="ctr">
                        <a:blipFill>
                          <a:blip r:embed="rId4"/>
                          <a:stretch>
                            <a:fillRect l="-274074" t="-209231" r="-1389" b="-126154"/>
                          </a:stretch>
                        </a:blipFill>
                      </a:tcPr>
                    </a:tc>
                    <a:extLst>
                      <a:ext uri="{0D108BD9-81ED-4DB2-BD59-A6C34878D82A}">
                        <a16:rowId xmlns:a16="http://schemas.microsoft.com/office/drawing/2014/main" val="770343665"/>
                      </a:ext>
                    </a:extLst>
                  </a:tr>
                  <a:tr h="396240">
                    <a:tc>
                      <a:txBody>
                        <a:bodyPr/>
                        <a:lstStyle/>
                        <a:p>
                          <a:pPr algn="ctr"/>
                          <a:r>
                            <a:rPr lang="nl-BE" sz="2000"/>
                            <a:t>tot.</a:t>
                          </a:r>
                        </a:p>
                      </a:txBody>
                      <a:tcPr anchor="ctr">
                        <a:solidFill>
                          <a:schemeClr val="bg1"/>
                        </a:solidFill>
                      </a:tcPr>
                    </a:tc>
                    <a:tc>
                      <a:txBody>
                        <a:bodyPr/>
                        <a:lstStyle/>
                        <a:p>
                          <a:endParaRPr lang="en-US"/>
                        </a:p>
                      </a:txBody>
                      <a:tcPr anchor="ctr">
                        <a:blipFill>
                          <a:blip r:embed="rId4"/>
                          <a:stretch>
                            <a:fillRect l="-43534" t="-309231" r="-206034" b="-26154"/>
                          </a:stretch>
                        </a:blipFill>
                      </a:tcPr>
                    </a:tc>
                    <a:tc>
                      <a:txBody>
                        <a:bodyPr/>
                        <a:lstStyle/>
                        <a:p>
                          <a:endParaRPr lang="en-US"/>
                        </a:p>
                      </a:txBody>
                      <a:tcPr anchor="ctr">
                        <a:blipFill>
                          <a:blip r:embed="rId4"/>
                          <a:stretch>
                            <a:fillRect l="-128571" t="-309231" r="-84556" b="-26154"/>
                          </a:stretch>
                        </a:blipFill>
                      </a:tcPr>
                    </a:tc>
                    <a:tc>
                      <a:txBody>
                        <a:bodyPr/>
                        <a:lstStyle/>
                        <a:p>
                          <a:endParaRPr lang="en-US"/>
                        </a:p>
                      </a:txBody>
                      <a:tcPr anchor="ctr">
                        <a:blipFill>
                          <a:blip r:embed="rId4"/>
                          <a:stretch>
                            <a:fillRect l="-274074" t="-309231" r="-1389" b="-26154"/>
                          </a:stretch>
                        </a:blipFill>
                      </a:tcPr>
                    </a:tc>
                    <a:extLst>
                      <a:ext uri="{0D108BD9-81ED-4DB2-BD59-A6C34878D82A}">
                        <a16:rowId xmlns:a16="http://schemas.microsoft.com/office/drawing/2014/main" val="592599778"/>
                      </a:ext>
                    </a:extLst>
                  </a:tr>
                </a:tbl>
              </a:graphicData>
            </a:graphic>
          </p:graphicFrame>
        </mc:Fallback>
      </mc:AlternateContent>
      <p:sp>
        <p:nvSpPr>
          <p:cNvPr id="22" name="Rectangle 21">
            <a:extLst>
              <a:ext uri="{FF2B5EF4-FFF2-40B4-BE49-F238E27FC236}">
                <a16:creationId xmlns:a16="http://schemas.microsoft.com/office/drawing/2014/main" id="{4EFB081B-F96D-DC7E-171E-EDF47A063EDB}"/>
              </a:ext>
            </a:extLst>
          </p:cNvPr>
          <p:cNvSpPr/>
          <p:nvPr/>
        </p:nvSpPr>
        <p:spPr bwMode="auto">
          <a:xfrm>
            <a:off x="7305638" y="3097626"/>
            <a:ext cx="1297587" cy="284670"/>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3" name="Rectangle 22">
            <a:extLst>
              <a:ext uri="{FF2B5EF4-FFF2-40B4-BE49-F238E27FC236}">
                <a16:creationId xmlns:a16="http://schemas.microsoft.com/office/drawing/2014/main" id="{0A9F16E4-57A1-CB15-A164-7224DEA9F013}"/>
              </a:ext>
            </a:extLst>
          </p:cNvPr>
          <p:cNvSpPr/>
          <p:nvPr/>
        </p:nvSpPr>
        <p:spPr bwMode="auto">
          <a:xfrm>
            <a:off x="10294374" y="3097626"/>
            <a:ext cx="1204453" cy="284670"/>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4" name="Rectangle 23">
            <a:extLst>
              <a:ext uri="{FF2B5EF4-FFF2-40B4-BE49-F238E27FC236}">
                <a16:creationId xmlns:a16="http://schemas.microsoft.com/office/drawing/2014/main" id="{797D29B1-D9E0-ACFE-2DF4-D6C630E0C76B}"/>
              </a:ext>
            </a:extLst>
          </p:cNvPr>
          <p:cNvSpPr/>
          <p:nvPr/>
        </p:nvSpPr>
        <p:spPr bwMode="auto">
          <a:xfrm>
            <a:off x="7305638" y="3874372"/>
            <a:ext cx="1297587" cy="284670"/>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43846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EA4D-4728-C2F8-B447-732AD81256EB}"/>
              </a:ext>
            </a:extLst>
          </p:cNvPr>
          <p:cNvSpPr>
            <a:spLocks noGrp="1"/>
          </p:cNvSpPr>
          <p:nvPr>
            <p:ph type="title"/>
          </p:nvPr>
        </p:nvSpPr>
        <p:spPr/>
        <p:txBody>
          <a:bodyPr>
            <a:normAutofit/>
          </a:bodyPr>
          <a:lstStyle/>
          <a:p>
            <a:r>
              <a:rPr lang="nl-BE" dirty="0"/>
              <a:t>De aanleiding: nieuwe minimumdoelen</a:t>
            </a:r>
          </a:p>
        </p:txBody>
      </p:sp>
      <p:sp>
        <p:nvSpPr>
          <p:cNvPr id="3" name="Slide Number Placeholder 2">
            <a:extLst>
              <a:ext uri="{FF2B5EF4-FFF2-40B4-BE49-F238E27FC236}">
                <a16:creationId xmlns:a16="http://schemas.microsoft.com/office/drawing/2014/main" id="{096AEF0B-F46C-DBB9-2739-314EB0E2318D}"/>
              </a:ext>
            </a:extLst>
          </p:cNvPr>
          <p:cNvSpPr>
            <a:spLocks noGrp="1"/>
          </p:cNvSpPr>
          <p:nvPr>
            <p:ph type="sldNum" sz="quarter" idx="10"/>
          </p:nvPr>
        </p:nvSpPr>
        <p:spPr/>
        <p:txBody>
          <a:bodyPr/>
          <a:lstStyle/>
          <a:p>
            <a:fld id="{E038E271-308C-2E46-A3EC-56326F9084CC}" type="slidenum">
              <a:rPr lang="nl-BE" smtClean="0"/>
              <a:pPr/>
              <a:t>6</a:t>
            </a:fld>
            <a:endParaRPr lang="nl-BE" dirty="0"/>
          </a:p>
        </p:txBody>
      </p:sp>
      <p:sp>
        <p:nvSpPr>
          <p:cNvPr id="4" name="Content Placeholder 3">
            <a:extLst>
              <a:ext uri="{FF2B5EF4-FFF2-40B4-BE49-F238E27FC236}">
                <a16:creationId xmlns:a16="http://schemas.microsoft.com/office/drawing/2014/main" id="{7CEECAB3-4945-8CD6-DD9C-90DCA1F4492A}"/>
              </a:ext>
            </a:extLst>
          </p:cNvPr>
          <p:cNvSpPr>
            <a:spLocks noGrp="1"/>
          </p:cNvSpPr>
          <p:nvPr>
            <p:ph idx="1"/>
          </p:nvPr>
        </p:nvSpPr>
        <p:spPr/>
        <p:txBody>
          <a:bodyPr/>
          <a:lstStyle/>
          <a:p>
            <a:r>
              <a:rPr lang="nl-BE" dirty="0">
                <a:solidFill>
                  <a:schemeClr val="bg1">
                    <a:lumMod val="65000"/>
                  </a:schemeClr>
                </a:solidFill>
              </a:rPr>
              <a:t>De leerlingen lossen telproblemen op met behulp van boomdiagrammen en venndiagrammen; met kenniselementen: somregel, productregel, complementregel (2de graad D 06.17 en D/A 06.15);</a:t>
            </a:r>
          </a:p>
          <a:p>
            <a:r>
              <a:rPr lang="nl-BE" dirty="0"/>
              <a:t>De leerlingen bepalen kansen met behulp van kruistabellen, boomdiagrammen en de wet van Laplace; met kenniselement: verband tussen relatieve frequentie en kans (3de graad D 06.13);</a:t>
            </a:r>
          </a:p>
          <a:p>
            <a:r>
              <a:rPr lang="nl-BE" dirty="0"/>
              <a:t>De leerlingen bepalen kansen met behulp van boomdiagrammen en met de wet van Laplace; met kenniselement: verband tussen relatieve frequentie en kans (3de graad D/A 06.06).</a:t>
            </a:r>
          </a:p>
        </p:txBody>
      </p:sp>
    </p:spTree>
    <p:extLst>
      <p:ext uri="{BB962C8B-B14F-4D97-AF65-F5344CB8AC3E}">
        <p14:creationId xmlns:p14="http://schemas.microsoft.com/office/powerpoint/2010/main" val="174546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186F3-BDB7-6C58-A39F-E8FD4BCF9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5F0CE-5BB0-5EE0-820A-9268970CE0DC}"/>
              </a:ext>
            </a:extLst>
          </p:cNvPr>
          <p:cNvSpPr>
            <a:spLocks noGrp="1"/>
          </p:cNvSpPr>
          <p:nvPr>
            <p:ph type="title"/>
          </p:nvPr>
        </p:nvSpPr>
        <p:spPr/>
        <p:txBody>
          <a:bodyPr>
            <a:normAutofit/>
          </a:bodyPr>
          <a:lstStyle/>
          <a:p>
            <a:r>
              <a:rPr lang="nl-BE"/>
              <a:t>De stap naar stochastische veranderlijken</a:t>
            </a:r>
          </a:p>
        </p:txBody>
      </p:sp>
      <p:sp>
        <p:nvSpPr>
          <p:cNvPr id="3" name="Slide Number Placeholder 2">
            <a:extLst>
              <a:ext uri="{FF2B5EF4-FFF2-40B4-BE49-F238E27FC236}">
                <a16:creationId xmlns:a16="http://schemas.microsoft.com/office/drawing/2014/main" id="{9AA378CD-F548-4DD1-B716-4DF2E9F84DB3}"/>
              </a:ext>
            </a:extLst>
          </p:cNvPr>
          <p:cNvSpPr>
            <a:spLocks noGrp="1"/>
          </p:cNvSpPr>
          <p:nvPr>
            <p:ph type="sldNum" sz="quarter" idx="10"/>
          </p:nvPr>
        </p:nvSpPr>
        <p:spPr/>
        <p:txBody>
          <a:bodyPr/>
          <a:lstStyle/>
          <a:p>
            <a:fld id="{E038E271-308C-2E46-A3EC-56326F9084CC}" type="slidenum">
              <a:rPr lang="nl-BE" smtClean="0"/>
              <a:pPr/>
              <a:t>60</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4E64B9F-FB64-7CA8-496A-531BD7540842}"/>
                  </a:ext>
                </a:extLst>
              </p:cNvPr>
              <p:cNvSpPr>
                <a:spLocks noGrp="1"/>
              </p:cNvSpPr>
              <p:nvPr>
                <p:ph idx="1"/>
              </p:nvPr>
            </p:nvSpPr>
            <p:spPr>
              <a:xfrm>
                <a:off x="269928" y="3449193"/>
                <a:ext cx="7165852" cy="3031995"/>
              </a:xfrm>
            </p:spPr>
            <p:txBody>
              <a:bodyPr/>
              <a:lstStyle/>
              <a:p>
                <a:r>
                  <a:rPr lang="nl-BE" dirty="0"/>
                  <a:t>formaliseert legende uit kruistabel/ kansboom</a:t>
                </a:r>
              </a:p>
              <a:p>
                <a:r>
                  <a:rPr lang="nl-BE" dirty="0"/>
                  <a:t>twee stochastische veranderlijken </a:t>
                </a:r>
                <a14:m>
                  <m:oMath xmlns:m="http://schemas.openxmlformats.org/officeDocument/2006/math">
                    <m:r>
                      <a:rPr lang="nl-BE" b="0" i="1" smtClean="0">
                        <a:latin typeface="Cambria Math" panose="02040503050406030204" pitchFamily="18" charset="0"/>
                      </a:rPr>
                      <m:t>𝑋</m:t>
                    </m:r>
                  </m:oMath>
                </a14:m>
                <a:r>
                  <a:rPr lang="nl-BE" dirty="0"/>
                  <a:t> en </a:t>
                </a:r>
                <a14:m>
                  <m:oMath xmlns:m="http://schemas.openxmlformats.org/officeDocument/2006/math">
                    <m:r>
                      <a:rPr lang="nl-BE" b="0" i="1" smtClean="0">
                        <a:latin typeface="Cambria Math" panose="02040503050406030204" pitchFamily="18" charset="0"/>
                      </a:rPr>
                      <m:t>𝑌</m:t>
                    </m:r>
                  </m:oMath>
                </a14:m>
                <a:endParaRPr lang="nl-BE" dirty="0"/>
              </a:p>
              <a:p>
                <a:pPr lvl="1"/>
                <a14:m>
                  <m:oMath xmlns:m="http://schemas.openxmlformats.org/officeDocument/2006/math">
                    <m:r>
                      <a:rPr lang="nl-BE" i="1" dirty="0" smtClean="0">
                        <a:latin typeface="Cambria Math" panose="02040503050406030204" pitchFamily="18" charset="0"/>
                      </a:rPr>
                      <m:t>𝑋</m:t>
                    </m:r>
                  </m:oMath>
                </a14:m>
                <a:r>
                  <a:rPr lang="nl-BE" dirty="0"/>
                  <a:t> drukt uit of de vrouw al dan niet borstkanker heeft: B: </a:t>
                </a:r>
                <a14:m>
                  <m:oMath xmlns:m="http://schemas.openxmlformats.org/officeDocument/2006/math">
                    <m:r>
                      <a:rPr lang="nl-BE" b="0" i="1" smtClean="0">
                        <a:latin typeface="Cambria Math" panose="02040503050406030204" pitchFamily="18" charset="0"/>
                      </a:rPr>
                      <m:t>𝑋</m:t>
                    </m:r>
                    <m:r>
                      <a:rPr lang="nl-BE" b="0" i="1" smtClean="0">
                        <a:latin typeface="Cambria Math" panose="02040503050406030204" pitchFamily="18" charset="0"/>
                      </a:rPr>
                      <m:t>=1</m:t>
                    </m:r>
                  </m:oMath>
                </a14:m>
                <a:r>
                  <a:rPr lang="nl-BE" dirty="0"/>
                  <a:t>, GB: </a:t>
                </a:r>
                <a14:m>
                  <m:oMath xmlns:m="http://schemas.openxmlformats.org/officeDocument/2006/math">
                    <m:r>
                      <a:rPr lang="nl-BE" b="0" i="1" smtClean="0">
                        <a:latin typeface="Cambria Math" panose="02040503050406030204" pitchFamily="18" charset="0"/>
                      </a:rPr>
                      <m:t>𝑋</m:t>
                    </m:r>
                    <m:r>
                      <a:rPr lang="nl-BE" b="0" i="1" smtClean="0">
                        <a:latin typeface="Cambria Math" panose="02040503050406030204" pitchFamily="18" charset="0"/>
                      </a:rPr>
                      <m:t>=0</m:t>
                    </m:r>
                  </m:oMath>
                </a14:m>
                <a:endParaRPr lang="nl-BE" dirty="0"/>
              </a:p>
              <a:p>
                <a:pPr lvl="1"/>
                <a14:m>
                  <m:oMath xmlns:m="http://schemas.openxmlformats.org/officeDocument/2006/math">
                    <m:r>
                      <a:rPr lang="nl-BE" b="0" i="1" smtClean="0">
                        <a:latin typeface="Cambria Math" panose="02040503050406030204" pitchFamily="18" charset="0"/>
                      </a:rPr>
                      <m:t>𝑌</m:t>
                    </m:r>
                  </m:oMath>
                </a14:m>
                <a:r>
                  <a:rPr lang="nl-BE" dirty="0"/>
                  <a:t> drukt het resultaat van de test uit bij de vrouw: TP: </a:t>
                </a:r>
                <a14:m>
                  <m:oMath xmlns:m="http://schemas.openxmlformats.org/officeDocument/2006/math">
                    <m:r>
                      <a:rPr lang="nl-BE" b="0" i="1" smtClean="0">
                        <a:latin typeface="Cambria Math" panose="02040503050406030204" pitchFamily="18" charset="0"/>
                      </a:rPr>
                      <m:t>𝑌</m:t>
                    </m:r>
                    <m:r>
                      <a:rPr lang="nl-BE" b="0" i="1" smtClean="0">
                        <a:latin typeface="Cambria Math" panose="02040503050406030204" pitchFamily="18" charset="0"/>
                      </a:rPr>
                      <m:t>=1</m:t>
                    </m:r>
                  </m:oMath>
                </a14:m>
                <a:r>
                  <a:rPr lang="nl-BE" dirty="0"/>
                  <a:t>, TN: </a:t>
                </a:r>
                <a14:m>
                  <m:oMath xmlns:m="http://schemas.openxmlformats.org/officeDocument/2006/math">
                    <m:r>
                      <a:rPr lang="nl-BE" b="0" i="1" smtClean="0">
                        <a:latin typeface="Cambria Math" panose="02040503050406030204" pitchFamily="18" charset="0"/>
                      </a:rPr>
                      <m:t>𝑌</m:t>
                    </m:r>
                    <m:r>
                      <a:rPr lang="nl-BE" b="0" i="1" smtClean="0">
                        <a:latin typeface="Cambria Math" panose="02040503050406030204" pitchFamily="18" charset="0"/>
                      </a:rPr>
                      <m:t>=0</m:t>
                    </m:r>
                  </m:oMath>
                </a14:m>
                <a:endParaRPr lang="nl-BE" dirty="0"/>
              </a:p>
              <a:p>
                <a:pPr marL="0" indent="0">
                  <a:buNone/>
                </a:pPr>
                <a:endParaRPr lang="nl-BE" dirty="0"/>
              </a:p>
            </p:txBody>
          </p:sp>
        </mc:Choice>
        <mc:Fallback xmlns="">
          <p:sp>
            <p:nvSpPr>
              <p:cNvPr id="4" name="Content Placeholder 3">
                <a:extLst>
                  <a:ext uri="{FF2B5EF4-FFF2-40B4-BE49-F238E27FC236}">
                    <a16:creationId xmlns:a16="http://schemas.microsoft.com/office/drawing/2014/main" id="{34E64B9F-FB64-7CA8-496A-531BD7540842}"/>
                  </a:ext>
                </a:extLst>
              </p:cNvPr>
              <p:cNvSpPr>
                <a:spLocks noGrp="1" noRot="1" noChangeAspect="1" noMove="1" noResize="1" noEditPoints="1" noAdjustHandles="1" noChangeArrowheads="1" noChangeShapeType="1" noTextEdit="1"/>
              </p:cNvSpPr>
              <p:nvPr>
                <p:ph idx="1"/>
              </p:nvPr>
            </p:nvSpPr>
            <p:spPr>
              <a:xfrm>
                <a:off x="269928" y="3449193"/>
                <a:ext cx="7165852" cy="3031995"/>
              </a:xfrm>
              <a:blipFill>
                <a:blip r:embed="rId2"/>
                <a:stretch>
                  <a:fillRect l="-2126" t="-3421" r="-2551"/>
                </a:stretch>
              </a:blipFill>
            </p:spPr>
            <p:txBody>
              <a:bodyPr/>
              <a:lstStyle/>
              <a:p>
                <a:r>
                  <a:rPr lang="nl-BE">
                    <a:noFill/>
                  </a:rPr>
                  <a:t> </a:t>
                </a:r>
              </a:p>
            </p:txBody>
          </p:sp>
        </mc:Fallback>
      </mc:AlternateContent>
      <p:pic>
        <p:nvPicPr>
          <p:cNvPr id="7" name="Picture 6">
            <a:extLst>
              <a:ext uri="{FF2B5EF4-FFF2-40B4-BE49-F238E27FC236}">
                <a16:creationId xmlns:a16="http://schemas.microsoft.com/office/drawing/2014/main" id="{C0C1E42B-1638-9C8B-1639-65E13D14F82E}"/>
              </a:ext>
            </a:extLst>
          </p:cNvPr>
          <p:cNvPicPr>
            <a:picLocks noChangeAspect="1"/>
          </p:cNvPicPr>
          <p:nvPr/>
        </p:nvPicPr>
        <p:blipFill>
          <a:blip r:embed="rId3"/>
          <a:stretch>
            <a:fillRect/>
          </a:stretch>
        </p:blipFill>
        <p:spPr>
          <a:xfrm>
            <a:off x="6973229" y="3995713"/>
            <a:ext cx="5218771" cy="2060746"/>
          </a:xfrm>
          <a:prstGeom prst="rect">
            <a:avLst/>
          </a:prstGeom>
        </p:spPr>
      </p:pic>
      <p:sp>
        <p:nvSpPr>
          <p:cNvPr id="10" name="Rectangle 9">
            <a:extLst>
              <a:ext uri="{FF2B5EF4-FFF2-40B4-BE49-F238E27FC236}">
                <a16:creationId xmlns:a16="http://schemas.microsoft.com/office/drawing/2014/main" id="{8561CD00-208D-70B2-8B7B-C576EBBB2D0E}"/>
              </a:ext>
            </a:extLst>
          </p:cNvPr>
          <p:cNvSpPr/>
          <p:nvPr/>
        </p:nvSpPr>
        <p:spPr bwMode="auto">
          <a:xfrm>
            <a:off x="7914981" y="3959456"/>
            <a:ext cx="461397" cy="310659"/>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tangle 10">
            <a:extLst>
              <a:ext uri="{FF2B5EF4-FFF2-40B4-BE49-F238E27FC236}">
                <a16:creationId xmlns:a16="http://schemas.microsoft.com/office/drawing/2014/main" id="{AFB43D8F-6FF2-D21C-D0BD-05C6163FE9A6}"/>
              </a:ext>
            </a:extLst>
          </p:cNvPr>
          <p:cNvSpPr/>
          <p:nvPr/>
        </p:nvSpPr>
        <p:spPr bwMode="auto">
          <a:xfrm>
            <a:off x="9852653" y="3959455"/>
            <a:ext cx="461397" cy="310659"/>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12" name="Picture 11">
            <a:extLst>
              <a:ext uri="{FF2B5EF4-FFF2-40B4-BE49-F238E27FC236}">
                <a16:creationId xmlns:a16="http://schemas.microsoft.com/office/drawing/2014/main" id="{AD0322C2-531E-8608-FFDB-475DDD90B400}"/>
              </a:ext>
            </a:extLst>
          </p:cNvPr>
          <p:cNvPicPr>
            <a:picLocks noChangeAspect="1"/>
          </p:cNvPicPr>
          <p:nvPr/>
        </p:nvPicPr>
        <p:blipFill>
          <a:blip r:embed="rId4"/>
          <a:stretch>
            <a:fillRect/>
          </a:stretch>
        </p:blipFill>
        <p:spPr>
          <a:xfrm>
            <a:off x="6502400" y="1271729"/>
            <a:ext cx="5658948" cy="1694488"/>
          </a:xfrm>
          <a:prstGeom prst="rect">
            <a:avLst/>
          </a:prstGeom>
        </p:spPr>
      </p:pic>
      <p:sp>
        <p:nvSpPr>
          <p:cNvPr id="8" name="Rectangle 7">
            <a:extLst>
              <a:ext uri="{FF2B5EF4-FFF2-40B4-BE49-F238E27FC236}">
                <a16:creationId xmlns:a16="http://schemas.microsoft.com/office/drawing/2014/main" id="{96F1D753-8C76-F959-EAD8-FED6F4E35E85}"/>
              </a:ext>
            </a:extLst>
          </p:cNvPr>
          <p:cNvSpPr/>
          <p:nvPr/>
        </p:nvSpPr>
        <p:spPr bwMode="auto">
          <a:xfrm>
            <a:off x="7020229" y="1231531"/>
            <a:ext cx="3625193" cy="537385"/>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9" name="Rectangle 8">
            <a:extLst>
              <a:ext uri="{FF2B5EF4-FFF2-40B4-BE49-F238E27FC236}">
                <a16:creationId xmlns:a16="http://schemas.microsoft.com/office/drawing/2014/main" id="{2ED223BD-DBD2-390F-8401-309D31927AA7}"/>
              </a:ext>
            </a:extLst>
          </p:cNvPr>
          <p:cNvSpPr/>
          <p:nvPr/>
        </p:nvSpPr>
        <p:spPr bwMode="auto">
          <a:xfrm>
            <a:off x="6585463" y="1639358"/>
            <a:ext cx="565657" cy="1013989"/>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5" name="Picture 4">
            <a:extLst>
              <a:ext uri="{FF2B5EF4-FFF2-40B4-BE49-F238E27FC236}">
                <a16:creationId xmlns:a16="http://schemas.microsoft.com/office/drawing/2014/main" id="{4C966FCB-C4A1-797E-518B-0CEEBF17DDC0}"/>
              </a:ext>
            </a:extLst>
          </p:cNvPr>
          <p:cNvPicPr>
            <a:picLocks noChangeAspect="1"/>
          </p:cNvPicPr>
          <p:nvPr/>
        </p:nvPicPr>
        <p:blipFill>
          <a:blip r:embed="rId5"/>
          <a:stretch>
            <a:fillRect/>
          </a:stretch>
        </p:blipFill>
        <p:spPr>
          <a:xfrm>
            <a:off x="40197" y="1261712"/>
            <a:ext cx="6415741" cy="2109504"/>
          </a:xfrm>
          <a:prstGeom prst="rect">
            <a:avLst/>
          </a:prstGeom>
        </p:spPr>
      </p:pic>
      <p:sp>
        <p:nvSpPr>
          <p:cNvPr id="6" name="Rectangle 5">
            <a:extLst>
              <a:ext uri="{FF2B5EF4-FFF2-40B4-BE49-F238E27FC236}">
                <a16:creationId xmlns:a16="http://schemas.microsoft.com/office/drawing/2014/main" id="{F6CA6980-94C3-A825-9031-58B39A552441}"/>
              </a:ext>
            </a:extLst>
          </p:cNvPr>
          <p:cNvSpPr/>
          <p:nvPr/>
        </p:nvSpPr>
        <p:spPr bwMode="auto">
          <a:xfrm>
            <a:off x="631132" y="1231531"/>
            <a:ext cx="3625193" cy="537385"/>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3" name="Rectangle 12">
            <a:extLst>
              <a:ext uri="{FF2B5EF4-FFF2-40B4-BE49-F238E27FC236}">
                <a16:creationId xmlns:a16="http://schemas.microsoft.com/office/drawing/2014/main" id="{C35CB487-2B81-C169-78FD-112D73B744BC}"/>
              </a:ext>
            </a:extLst>
          </p:cNvPr>
          <p:cNvSpPr/>
          <p:nvPr/>
        </p:nvSpPr>
        <p:spPr bwMode="auto">
          <a:xfrm>
            <a:off x="136084" y="1609214"/>
            <a:ext cx="828558" cy="1244518"/>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64140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P spid="6"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7EB2-327E-1170-944A-F10A8A3313C3}"/>
              </a:ext>
            </a:extLst>
          </p:cNvPr>
          <p:cNvSpPr>
            <a:spLocks noGrp="1"/>
          </p:cNvSpPr>
          <p:nvPr>
            <p:ph type="title"/>
          </p:nvPr>
        </p:nvSpPr>
        <p:spPr/>
        <p:txBody>
          <a:bodyPr>
            <a:normAutofit fontScale="90000"/>
          </a:bodyPr>
          <a:lstStyle/>
          <a:p>
            <a:r>
              <a:rPr lang="nl-BE"/>
              <a:t>Bedankt voor uw aandacht!</a:t>
            </a:r>
            <a:br>
              <a:rPr lang="nl-BE"/>
            </a:br>
            <a:r>
              <a:rPr lang="nl-BE"/>
              <a:t>Vragen welkom!</a:t>
            </a:r>
          </a:p>
        </p:txBody>
      </p:sp>
      <p:sp>
        <p:nvSpPr>
          <p:cNvPr id="3" name="Text Placeholder 2">
            <a:extLst>
              <a:ext uri="{FF2B5EF4-FFF2-40B4-BE49-F238E27FC236}">
                <a16:creationId xmlns:a16="http://schemas.microsoft.com/office/drawing/2014/main" id="{B7FD27BB-4AAF-1129-7B4E-BAF48EA3D1E3}"/>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8709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9C6E-45F6-EC47-9E62-697FE893C136}"/>
              </a:ext>
            </a:extLst>
          </p:cNvPr>
          <p:cNvSpPr>
            <a:spLocks noGrp="1"/>
          </p:cNvSpPr>
          <p:nvPr>
            <p:ph type="title"/>
          </p:nvPr>
        </p:nvSpPr>
        <p:spPr/>
        <p:txBody>
          <a:bodyPr/>
          <a:lstStyle/>
          <a:p>
            <a:r>
              <a:rPr lang="nl-BE" dirty="0"/>
              <a:t>Kansbomen en kruistabellen</a:t>
            </a:r>
            <a:endParaRPr lang="en-BE"/>
          </a:p>
        </p:txBody>
      </p:sp>
      <p:sp>
        <p:nvSpPr>
          <p:cNvPr id="3" name="Text Placeholder 2">
            <a:extLst>
              <a:ext uri="{FF2B5EF4-FFF2-40B4-BE49-F238E27FC236}">
                <a16:creationId xmlns:a16="http://schemas.microsoft.com/office/drawing/2014/main" id="{AB02AE85-0D8F-2941-B863-417E24478159}"/>
              </a:ext>
            </a:extLst>
          </p:cNvPr>
          <p:cNvSpPr>
            <a:spLocks noGrp="1"/>
          </p:cNvSpPr>
          <p:nvPr>
            <p:ph type="body" sz="quarter" idx="10"/>
          </p:nvPr>
        </p:nvSpPr>
        <p:spPr/>
        <p:txBody>
          <a:bodyPr/>
          <a:lstStyle/>
          <a:p>
            <a:endParaRPr lang="nl-BE" dirty="0"/>
          </a:p>
        </p:txBody>
      </p:sp>
    </p:spTree>
    <p:extLst>
      <p:ext uri="{BB962C8B-B14F-4D97-AF65-F5344CB8AC3E}">
        <p14:creationId xmlns:p14="http://schemas.microsoft.com/office/powerpoint/2010/main" val="336096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dirty="0"/>
              <a:t>2 voorbeelden: 4 (Z-R) groepen – maak boomdiagram</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8</a:t>
            </a:fld>
            <a:endParaRPr lang="nl-BE" dirty="0"/>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dirty="0"/>
              <a:t>Voorbeeld 1 (start groep Z): </a:t>
            </a:r>
          </a:p>
          <a:p>
            <a:pPr lvl="1"/>
            <a:r>
              <a:rPr lang="nl-BE" dirty="0"/>
              <a:t>6 kaarten uit een kaartspel: Harten 2, H5, H8, </a:t>
            </a:r>
            <a:r>
              <a:rPr lang="nl-BE" dirty="0" err="1"/>
              <a:t>HDame</a:t>
            </a:r>
            <a:r>
              <a:rPr lang="nl-BE" dirty="0"/>
              <a:t>, Schoppen Aas en </a:t>
            </a:r>
            <a:r>
              <a:rPr lang="nl-BE" dirty="0" err="1"/>
              <a:t>SDame</a:t>
            </a:r>
            <a:endParaRPr lang="nl-BE" dirty="0"/>
          </a:p>
          <a:p>
            <a:pPr lvl="1"/>
            <a:r>
              <a:rPr lang="nl-BE" dirty="0"/>
              <a:t>Trek 2 kaarten zonder ze terug te leggen</a:t>
            </a:r>
          </a:p>
          <a:p>
            <a:r>
              <a:rPr lang="nl-BE" dirty="0"/>
              <a:t>Voorbeeld 2 (start groep R):</a:t>
            </a:r>
          </a:p>
          <a:p>
            <a:pPr marL="0" indent="0">
              <a:buNone/>
            </a:pPr>
            <a:endParaRPr lang="nl-BE" dirty="0"/>
          </a:p>
          <a:p>
            <a:endParaRPr lang="nl-BE" dirty="0"/>
          </a:p>
        </p:txBody>
      </p:sp>
      <p:pic>
        <p:nvPicPr>
          <p:cNvPr id="5" name="Afbeelding 4">
            <a:extLst>
              <a:ext uri="{FF2B5EF4-FFF2-40B4-BE49-F238E27FC236}">
                <a16:creationId xmlns:a16="http://schemas.microsoft.com/office/drawing/2014/main" id="{9CDE9B58-29B8-F652-26DA-3202E936A729}"/>
              </a:ext>
            </a:extLst>
          </p:cNvPr>
          <p:cNvPicPr>
            <a:picLocks noChangeAspect="1"/>
          </p:cNvPicPr>
          <p:nvPr/>
        </p:nvPicPr>
        <p:blipFill>
          <a:blip r:embed="rId3"/>
          <a:stretch>
            <a:fillRect/>
          </a:stretch>
        </p:blipFill>
        <p:spPr>
          <a:xfrm>
            <a:off x="816422" y="3429001"/>
            <a:ext cx="10765100" cy="2808287"/>
          </a:xfrm>
          <a:prstGeom prst="rect">
            <a:avLst/>
          </a:prstGeom>
        </p:spPr>
      </p:pic>
    </p:spTree>
    <p:extLst>
      <p:ext uri="{BB962C8B-B14F-4D97-AF65-F5344CB8AC3E}">
        <p14:creationId xmlns:p14="http://schemas.microsoft.com/office/powerpoint/2010/main" val="218833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Boomdiagram: terminologie</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9</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a:xfrm>
            <a:off x="623887" y="1577009"/>
            <a:ext cx="5766974" cy="4660279"/>
          </a:xfrm>
        </p:spPr>
        <p:txBody>
          <a:bodyPr/>
          <a:lstStyle/>
          <a:p>
            <a:r>
              <a:rPr lang="nl-BE"/>
              <a:t>Terminologie:</a:t>
            </a:r>
          </a:p>
          <a:p>
            <a:pPr lvl="1"/>
            <a:r>
              <a:rPr lang="nl-BE"/>
              <a:t>Boomdiagram of Telboom of </a:t>
            </a:r>
            <a:r>
              <a:rPr lang="nl-BE" err="1"/>
              <a:t>Kansboom</a:t>
            </a:r>
            <a:endParaRPr lang="nl-BE"/>
          </a:p>
          <a:p>
            <a:pPr lvl="1"/>
            <a:r>
              <a:rPr lang="nl-BE"/>
              <a:t>Benoem in elke boom:</a:t>
            </a:r>
          </a:p>
          <a:p>
            <a:pPr lvl="2">
              <a:buFont typeface="+mj-lt"/>
              <a:buAutoNum type="arabicPeriod"/>
            </a:pPr>
            <a:r>
              <a:rPr lang="nl-BE"/>
              <a:t>Wortel</a:t>
            </a:r>
          </a:p>
          <a:p>
            <a:pPr lvl="2">
              <a:buFont typeface="+mj-lt"/>
              <a:buAutoNum type="arabicPeriod"/>
            </a:pPr>
            <a:r>
              <a:rPr lang="nl-BE"/>
              <a:t>Knopen</a:t>
            </a:r>
          </a:p>
          <a:p>
            <a:pPr lvl="2">
              <a:buFont typeface="+mj-lt"/>
              <a:buAutoNum type="arabicPeriod"/>
            </a:pPr>
            <a:r>
              <a:rPr lang="nl-BE"/>
              <a:t>Takken</a:t>
            </a:r>
          </a:p>
          <a:p>
            <a:pPr lvl="2">
              <a:buFont typeface="+mj-lt"/>
              <a:buAutoNum type="arabicPeriod"/>
            </a:pPr>
            <a:r>
              <a:rPr lang="nl-BE"/>
              <a:t>Bladeren</a:t>
            </a:r>
          </a:p>
          <a:p>
            <a:pPr lvl="2">
              <a:buFont typeface="+mj-lt"/>
              <a:buAutoNum type="arabicPeriod"/>
            </a:pPr>
            <a:r>
              <a:rPr lang="nl-BE"/>
              <a:t>Generatie</a:t>
            </a:r>
          </a:p>
          <a:p>
            <a:pPr lvl="1"/>
            <a:r>
              <a:rPr lang="nl-BE"/>
              <a:t>Voeg steeds de legende toe: knopen, bladeren</a:t>
            </a:r>
          </a:p>
        </p:txBody>
      </p:sp>
      <p:pic>
        <p:nvPicPr>
          <p:cNvPr id="6" name="Afbeelding 5">
            <a:extLst>
              <a:ext uri="{FF2B5EF4-FFF2-40B4-BE49-F238E27FC236}">
                <a16:creationId xmlns:a16="http://schemas.microsoft.com/office/drawing/2014/main" id="{88D2D171-3BFD-906A-ED80-E7230576EEE7}"/>
              </a:ext>
            </a:extLst>
          </p:cNvPr>
          <p:cNvPicPr>
            <a:picLocks noChangeAspect="1"/>
          </p:cNvPicPr>
          <p:nvPr/>
        </p:nvPicPr>
        <p:blipFill>
          <a:blip r:embed="rId3"/>
          <a:stretch>
            <a:fillRect/>
          </a:stretch>
        </p:blipFill>
        <p:spPr>
          <a:xfrm>
            <a:off x="6252562" y="2833389"/>
            <a:ext cx="4925112" cy="2905530"/>
          </a:xfrm>
          <a:prstGeom prst="rect">
            <a:avLst/>
          </a:prstGeom>
        </p:spPr>
      </p:pic>
      <p:sp>
        <p:nvSpPr>
          <p:cNvPr id="5" name="Tekstvak 4">
            <a:extLst>
              <a:ext uri="{FF2B5EF4-FFF2-40B4-BE49-F238E27FC236}">
                <a16:creationId xmlns:a16="http://schemas.microsoft.com/office/drawing/2014/main" id="{CD5316BB-EFD6-2FFB-4BBB-78685C6FD71F}"/>
              </a:ext>
            </a:extLst>
          </p:cNvPr>
          <p:cNvSpPr txBox="1"/>
          <p:nvPr/>
        </p:nvSpPr>
        <p:spPr>
          <a:xfrm>
            <a:off x="10774017" y="2833389"/>
            <a:ext cx="1245519" cy="2905530"/>
          </a:xfrm>
          <a:prstGeom prst="rect">
            <a:avLst/>
          </a:prstGeom>
          <a:noFill/>
        </p:spPr>
        <p:txBody>
          <a:bodyPr wrap="square" lIns="0" tIns="0" rIns="0" bIns="0" rtlCol="0">
            <a:noAutofit/>
          </a:bodyPr>
          <a:lstStyle/>
          <a:p>
            <a:pPr algn="l"/>
            <a:r>
              <a:rPr lang="nl-BE" sz="2800">
                <a:solidFill>
                  <a:srgbClr val="FF0000"/>
                </a:solidFill>
                <a:latin typeface="+mn-lt"/>
                <a:ea typeface="Verdana" panose="020B0604030504040204" pitchFamily="34" charset="0"/>
                <a:cs typeface="Verdana" panose="020B0604030504040204" pitchFamily="34" charset="0"/>
              </a:rPr>
              <a:t>Legende</a:t>
            </a:r>
          </a:p>
          <a:p>
            <a:pPr algn="l"/>
            <a:endParaRPr lang="nl-BE" sz="1400">
              <a:solidFill>
                <a:srgbClr val="FF0000"/>
              </a:solidFill>
              <a:latin typeface="+mn-lt"/>
              <a:ea typeface="Verdana" panose="020B0604030504040204" pitchFamily="34" charset="0"/>
              <a:cs typeface="Verdana" panose="020B0604030504040204" pitchFamily="34" charset="0"/>
            </a:endParaRPr>
          </a:p>
          <a:p>
            <a:pPr algn="l"/>
            <a:r>
              <a:rPr lang="nl-BE" sz="2400">
                <a:solidFill>
                  <a:srgbClr val="FF0000"/>
                </a:solidFill>
                <a:latin typeface="+mn-lt"/>
                <a:ea typeface="Verdana" panose="020B0604030504040204" pitchFamily="34" charset="0"/>
                <a:cs typeface="Verdana" panose="020B0604030504040204" pitchFamily="34" charset="0"/>
              </a:rPr>
              <a:t>Soort velg</a:t>
            </a:r>
          </a:p>
          <a:p>
            <a:pPr algn="l"/>
            <a:endParaRPr lang="nl-BE" sz="2400">
              <a:solidFill>
                <a:srgbClr val="FF0000"/>
              </a:solidFill>
              <a:latin typeface="+mn-lt"/>
              <a:ea typeface="Verdana" panose="020B0604030504040204" pitchFamily="34" charset="0"/>
              <a:cs typeface="Verdana" panose="020B0604030504040204" pitchFamily="34" charset="0"/>
            </a:endParaRPr>
          </a:p>
          <a:p>
            <a:pPr algn="l"/>
            <a:r>
              <a:rPr lang="nl-BE" sz="2400">
                <a:solidFill>
                  <a:srgbClr val="FF0000"/>
                </a:solidFill>
                <a:latin typeface="+mn-lt"/>
                <a:ea typeface="Verdana" panose="020B0604030504040204" pitchFamily="34" charset="0"/>
                <a:cs typeface="Verdana" panose="020B0604030504040204" pitchFamily="34" charset="0"/>
              </a:rPr>
              <a:t>Kleur</a:t>
            </a:r>
          </a:p>
        </p:txBody>
      </p:sp>
    </p:spTree>
    <p:extLst>
      <p:ext uri="{BB962C8B-B14F-4D97-AF65-F5344CB8AC3E}">
        <p14:creationId xmlns:p14="http://schemas.microsoft.com/office/powerpoint/2010/main" val="2202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UAntwerpen-inhoud">
  <a:themeElements>
    <a:clrScheme name="Kleuren_universiteitAntwerpen">
      <a:dk1>
        <a:srgbClr val="002E65"/>
      </a:dk1>
      <a:lt1>
        <a:srgbClr val="FFFFFF"/>
      </a:lt1>
      <a:dk2>
        <a:srgbClr val="002E65"/>
      </a:dk2>
      <a:lt2>
        <a:srgbClr val="BBCCCC"/>
      </a:lt2>
      <a:accent1>
        <a:srgbClr val="002E65"/>
      </a:accent1>
      <a:accent2>
        <a:srgbClr val="EA2C38"/>
      </a:accent2>
      <a:accent3>
        <a:srgbClr val="44B8F3"/>
      </a:accent3>
      <a:accent4>
        <a:srgbClr val="ADA500"/>
      </a:accent4>
      <a:accent5>
        <a:srgbClr val="AC242A"/>
      </a:accent5>
      <a:accent6>
        <a:srgbClr val="65A812"/>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a:spPr>
      <a:bodyPr lIns="180000" tIns="180000" rIns="180000" bIns="180000" anchor="ctr"/>
      <a:lstStyle>
        <a:defPPr marL="179388" indent="-179388">
          <a:spcAft>
            <a:spcPts val="450"/>
          </a:spcAft>
          <a:buFont typeface="Arial" charset="0"/>
          <a:buChar char="•"/>
          <a:defRPr sz="1600" dirty="0">
            <a:latin typeface="Verdana" charset="0"/>
            <a:ea typeface="Verdana Regular" charset="0"/>
            <a:cs typeface="Verdana Regular" charset="0"/>
            <a:sym typeface="Securitas Sans Light" charset="0"/>
          </a:defRPr>
        </a:defPPr>
      </a:lstStyle>
    </a:spDef>
    <a:lnDef>
      <a:spPr>
        <a:ln>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800" b="1" dirty="0">
            <a:solidFill>
              <a:schemeClr val="bg1"/>
            </a:solidFill>
            <a:latin typeface="Gotham" panose="02000603040000020004" pitchFamily="2"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2.xml><?xml version="1.0" encoding="utf-8"?>
<a:theme xmlns:a="http://schemas.openxmlformats.org/drawingml/2006/main" name="UAntwerpen_titelslide">
  <a:themeElements>
    <a:clrScheme name="Kleuren_universiteitAntwerpen">
      <a:dk1>
        <a:srgbClr val="002E65"/>
      </a:dk1>
      <a:lt1>
        <a:srgbClr val="FFFFFF"/>
      </a:lt1>
      <a:dk2>
        <a:srgbClr val="002E65"/>
      </a:dk2>
      <a:lt2>
        <a:srgbClr val="BBCCCC"/>
      </a:lt2>
      <a:accent1>
        <a:srgbClr val="002E65"/>
      </a:accent1>
      <a:accent2>
        <a:srgbClr val="EA2C38"/>
      </a:accent2>
      <a:accent3>
        <a:srgbClr val="44B8F3"/>
      </a:accent3>
      <a:accent4>
        <a:srgbClr val="ADA500"/>
      </a:accent4>
      <a:accent5>
        <a:srgbClr val="AC242A"/>
      </a:accent5>
      <a:accent6>
        <a:srgbClr val="65A812"/>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Antwerpen-content">
  <a:themeElements>
    <a:clrScheme name="Kleuren_universiteitAntwerpen">
      <a:dk1>
        <a:srgbClr val="002E65"/>
      </a:dk1>
      <a:lt1>
        <a:srgbClr val="FFFFFF"/>
      </a:lt1>
      <a:dk2>
        <a:srgbClr val="002E65"/>
      </a:dk2>
      <a:lt2>
        <a:srgbClr val="BBCCCC"/>
      </a:lt2>
      <a:accent1>
        <a:srgbClr val="002E65"/>
      </a:accent1>
      <a:accent2>
        <a:srgbClr val="EA2C38"/>
      </a:accent2>
      <a:accent3>
        <a:srgbClr val="44B8F3"/>
      </a:accent3>
      <a:accent4>
        <a:srgbClr val="ADA500"/>
      </a:accent4>
      <a:accent5>
        <a:srgbClr val="AC242A"/>
      </a:accent5>
      <a:accent6>
        <a:srgbClr val="65A812"/>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a14="http://schemas.microsoft.com/office/drawing/2010/main" xmlns="" xmlns:p="http://schemas.openxmlformats.org/presentationml/2006/main" w="9525">
              <a:solidFill>
                <a:srgbClr val="000000"/>
              </a:solidFill>
              <a:miter lim="800000"/>
              <a:headEnd/>
              <a:tailEnd/>
            </a14:hiddenLine>
          </a:ext>
        </a:extLst>
      </a:spPr>
      <a:bodyPr lIns="180000" tIns="180000" rIns="180000" bIns="180000" rtlCol="0" anchor="ctr"/>
      <a:lstStyle>
        <a:defPPr marL="0" indent="0" algn="ctr">
          <a:spcAft>
            <a:spcPts val="450"/>
          </a:spcAft>
          <a:buFont typeface="Arial" charset="0"/>
          <a:buNone/>
          <a:defRPr sz="1800" b="1" dirty="0" err="1" smtClean="0">
            <a:solidFill>
              <a:schemeClr val="bg1"/>
            </a:solidFill>
            <a:latin typeface="+mn-lt"/>
            <a:ea typeface="Verdana Regular" charset="0"/>
            <a:cs typeface="Verdana Regular" charset="0"/>
            <a:sym typeface="Securitas Sans Light" charset="0"/>
          </a:defRPr>
        </a:defPPr>
      </a:lstStyle>
    </a:spDef>
    <a:lnDef>
      <a:spPr>
        <a:ln>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0" indent="0" algn="l">
          <a:buFont typeface="Arial" panose="020B0604020202020204" pitchFamily="34" charset="0"/>
          <a:buNone/>
          <a:defRPr sz="2800" b="1" dirty="0" err="1" smtClean="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b7e306c-89b9-4506-ae2b-719c3661f9b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1DA0F3916E074EBD55F0BB14078294" ma:contentTypeVersion="18" ma:contentTypeDescription="Create a new document." ma:contentTypeScope="" ma:versionID="b406ec428255f64b3885da4ef18bd175">
  <xsd:schema xmlns:xsd="http://www.w3.org/2001/XMLSchema" xmlns:xs="http://www.w3.org/2001/XMLSchema" xmlns:p="http://schemas.microsoft.com/office/2006/metadata/properties" xmlns:ns3="3b7e306c-89b9-4506-ae2b-719c3661f9b6" xmlns:ns4="c13ace33-c334-411f-882f-0392191ebf05" targetNamespace="http://schemas.microsoft.com/office/2006/metadata/properties" ma:root="true" ma:fieldsID="ea9f90d106b11de83d1f5c7f3b8bef96" ns3:_="" ns4:_="">
    <xsd:import namespace="3b7e306c-89b9-4506-ae2b-719c3661f9b6"/>
    <xsd:import namespace="c13ace33-c334-411f-882f-0392191ebf0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e306c-89b9-4506-ae2b-719c3661f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3ace33-c334-411f-882f-0392191ebf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FF7E90-C043-418B-8249-A331405728D6}">
  <ds:schemaRefs>
    <ds:schemaRef ds:uri="3b7e306c-89b9-4506-ae2b-719c3661f9b6"/>
    <ds:schemaRef ds:uri="http://schemas.microsoft.com/office/2006/documentManagement/types"/>
    <ds:schemaRef ds:uri="http://www.w3.org/XML/1998/namespace"/>
    <ds:schemaRef ds:uri="c13ace33-c334-411f-882f-0392191ebf05"/>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561FCB0-39D5-4B50-AE50-D116EEE8505D}">
  <ds:schemaRefs>
    <ds:schemaRef ds:uri="3b7e306c-89b9-4506-ae2b-719c3661f9b6"/>
    <ds:schemaRef ds:uri="c13ace33-c334-411f-882f-0392191ebf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823EE6-0F4B-494B-9477-38C80274BD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vdp_powerpoint</Template>
  <TotalTime>0</TotalTime>
  <Words>4206</Words>
  <Application>Microsoft Office PowerPoint</Application>
  <PresentationFormat>Widescreen</PresentationFormat>
  <Paragraphs>842</Paragraphs>
  <Slides>61</Slides>
  <Notes>47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61</vt:i4>
      </vt:variant>
    </vt:vector>
  </HeadingPairs>
  <TitlesOfParts>
    <vt:vector size="76" baseType="lpstr">
      <vt:lpstr>Arial</vt:lpstr>
      <vt:lpstr>Calibri</vt:lpstr>
      <vt:lpstr>Calibri Light</vt:lpstr>
      <vt:lpstr>Cambria Math</vt:lpstr>
      <vt:lpstr>Gotham</vt:lpstr>
      <vt:lpstr>ITC Officina Sans Std Book</vt:lpstr>
      <vt:lpstr>Securitas Sans Light</vt:lpstr>
      <vt:lpstr>Times New Roman</vt:lpstr>
      <vt:lpstr>Trebuchet MS</vt:lpstr>
      <vt:lpstr>Verdana</vt:lpstr>
      <vt:lpstr>Wingdings</vt:lpstr>
      <vt:lpstr>Wingdings 2</vt:lpstr>
      <vt:lpstr>UAntwerpen-inhoud</vt:lpstr>
      <vt:lpstr>UAntwerpen_titelslide</vt:lpstr>
      <vt:lpstr>UAntwerpen-content</vt:lpstr>
      <vt:lpstr>Bomen, kruistabellen, verzamelingen en stochasten: Kansrekening in de 2de en 3de graad</vt:lpstr>
      <vt:lpstr>Inleiding</vt:lpstr>
      <vt:lpstr>Wie zijn wij?</vt:lpstr>
      <vt:lpstr>Kennismaking: wie zijn jullie?</vt:lpstr>
      <vt:lpstr>PowerPoint Presentation</vt:lpstr>
      <vt:lpstr>De aanleiding: nieuwe minimumdoelen</vt:lpstr>
      <vt:lpstr>Kansbomen en kruistabellen</vt:lpstr>
      <vt:lpstr>2 voorbeelden: 4 (Z-R) groepen – maak boomdiagram</vt:lpstr>
      <vt:lpstr>Boomdiagram: terminologie</vt:lpstr>
      <vt:lpstr>Boomdiagram: terminologie</vt:lpstr>
      <vt:lpstr>Telboom: terminologie</vt:lpstr>
      <vt:lpstr>Didactische tips</vt:lpstr>
      <vt:lpstr>Generieke voorbeelden van telbomen</vt:lpstr>
      <vt:lpstr>2 voorbeelden: 4 groepen – maak kansboom bij probleem</vt:lpstr>
      <vt:lpstr>Kansen berekenen: los de vragen bij jouw vb op</vt:lpstr>
      <vt:lpstr>Van telboom naar kansboom bij voorbeeld 1</vt:lpstr>
      <vt:lpstr>Van boomdiagram naar kansboom bij voorbeeld 2</vt:lpstr>
      <vt:lpstr>Van boomdiagram naar kansboom bij voorbeeld 2</vt:lpstr>
      <vt:lpstr>Van boomdiagram naar kansboom bij voorbeeld 2</vt:lpstr>
      <vt:lpstr>Uitgebreide kansboom bij voorbeeld 2</vt:lpstr>
      <vt:lpstr>Kansen berekenen vanuit boomdiagram voorbeeld 2</vt:lpstr>
      <vt:lpstr>Productregel</vt:lpstr>
      <vt:lpstr>Productregel</vt:lpstr>
      <vt:lpstr>Productregel voor aantallen</vt:lpstr>
      <vt:lpstr>Productregel voor kansen</vt:lpstr>
      <vt:lpstr>(Kruis)tabellen</vt:lpstr>
      <vt:lpstr>2 voorbeelden: maak tabel met aantal mogelijkheden</vt:lpstr>
      <vt:lpstr>tip = vul per voorbeeld gegevens in 1 v.d. 2 tabellen in</vt:lpstr>
      <vt:lpstr>Kruistabellen: oplossing voorbeelden</vt:lpstr>
      <vt:lpstr>Van kruistabellen met frequenties naar kansen</vt:lpstr>
      <vt:lpstr>Kansen berekenen bij kruistabellen</vt:lpstr>
      <vt:lpstr>Kansen berekenen bij kruistabellen</vt:lpstr>
      <vt:lpstr>Kruistabellen en kansbomen in de maatschappij: Covid</vt:lpstr>
      <vt:lpstr>Uitgebreide kansboom</vt:lpstr>
      <vt:lpstr>Voorbeeld</vt:lpstr>
      <vt:lpstr>Voorbeeld: twee oplossingen</vt:lpstr>
      <vt:lpstr>Voorbeeld: twee oplossingen</vt:lpstr>
      <vt:lpstr>Twee oplossingen: voorbeeld</vt:lpstr>
      <vt:lpstr>Uitgebreide kansboom</vt:lpstr>
      <vt:lpstr>Uitgebreide kansboom</vt:lpstr>
      <vt:lpstr>De stap naar verzamelingen en stochastische veranderlijken</vt:lpstr>
      <vt:lpstr>De stap naar verzamelingen en stochastische veranderlijken</vt:lpstr>
      <vt:lpstr>Van kansboom naar verzamelingen</vt:lpstr>
      <vt:lpstr>Van kansboom naar verzamelingen</vt:lpstr>
      <vt:lpstr>Van kansboom naar verzamelingen</vt:lpstr>
      <vt:lpstr>Van kansboom naar verzamelingen</vt:lpstr>
      <vt:lpstr>Van kansboom naar verzamelingen</vt:lpstr>
      <vt:lpstr>Van kansboom naar verzamelingen</vt:lpstr>
      <vt:lpstr>De weg terug: van verzamelingen naar kruistabel</vt:lpstr>
      <vt:lpstr>De weg terug: van kruistabel naar kansboom</vt:lpstr>
      <vt:lpstr>Voorwaardelijke kans</vt:lpstr>
      <vt:lpstr>Voorwaardelijke kansen</vt:lpstr>
      <vt:lpstr>De weg terug: van verzamelingen naar kansboom</vt:lpstr>
      <vt:lpstr>Kansboom versus kruistabel versus venndiagram</vt:lpstr>
      <vt:lpstr>Kansboom versus kruistabel versus venndiagram</vt:lpstr>
      <vt:lpstr>(On)afhankelijkheid</vt:lpstr>
      <vt:lpstr>(On)afhankelijkheid in een  kansboom</vt:lpstr>
      <vt:lpstr>(On)afhankelijke gebeurtenissen:  definitie met verzamelingen</vt:lpstr>
      <vt:lpstr>(On)afhankelijke gebeurtenissen in een kruistabel</vt:lpstr>
      <vt:lpstr>De stap naar stochastische veranderlijken</vt:lpstr>
      <vt:lpstr>Bedankt voor uw aandacht! Vragen welkom!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Johan Deprez</cp:lastModifiedBy>
  <cp:revision>12</cp:revision>
  <cp:lastPrinted>2025-11-02T11:23:52Z</cp:lastPrinted>
  <dcterms:created xsi:type="dcterms:W3CDTF">2020-12-07T09:05:54Z</dcterms:created>
  <dcterms:modified xsi:type="dcterms:W3CDTF">2026-03-20T09:49:11Z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0x010100161DA0F3916E074EBD55F0BB14078294</vt:lpwstr>
  </property>
</Properties>
</file>